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2" r:id="rId4"/>
  </p:sldMasterIdLst>
  <p:notesMasterIdLst>
    <p:notesMasterId r:id="rId23"/>
  </p:notesMasterIdLst>
  <p:sldIdLst>
    <p:sldId id="259" r:id="rId5"/>
    <p:sldId id="260" r:id="rId6"/>
    <p:sldId id="261" r:id="rId7"/>
    <p:sldId id="258" r:id="rId8"/>
    <p:sldId id="262" r:id="rId9"/>
    <p:sldId id="279" r:id="rId10"/>
    <p:sldId id="281" r:id="rId11"/>
    <p:sldId id="282" r:id="rId12"/>
    <p:sldId id="266" r:id="rId13"/>
    <p:sldId id="274" r:id="rId14"/>
    <p:sldId id="275" r:id="rId15"/>
    <p:sldId id="283" r:id="rId16"/>
    <p:sldId id="276" r:id="rId17"/>
    <p:sldId id="284" r:id="rId18"/>
    <p:sldId id="285" r:id="rId19"/>
    <p:sldId id="277" r:id="rId20"/>
    <p:sldId id="280" r:id="rId21"/>
    <p:sldId id="278" r:id="rId22"/>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202" autoAdjust="0"/>
  </p:normalViewPr>
  <p:slideViewPr>
    <p:cSldViewPr snapToGrid="0">
      <p:cViewPr>
        <p:scale>
          <a:sx n="92" d="100"/>
          <a:sy n="92" d="100"/>
        </p:scale>
        <p:origin x="336" y="-86"/>
      </p:cViewPr>
      <p:guideLst/>
    </p:cSldViewPr>
  </p:slideViewPr>
  <p:outlineViewPr>
    <p:cViewPr>
      <p:scale>
        <a:sx n="33" d="100"/>
        <a:sy n="33" d="100"/>
      </p:scale>
      <p:origin x="0" y="-5880"/>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ED5548-CD2D-4A42-878F-57DD7B4B22C2}" type="doc">
      <dgm:prSet loTypeId="urn:microsoft.com/office/officeart/2008/layout/VerticalCurvedList" loCatId="list" qsTypeId="urn:microsoft.com/office/officeart/2005/8/quickstyle/simple1" qsCatId="simple" csTypeId="urn:microsoft.com/office/officeart/2005/8/colors/colorful4" csCatId="colorful" phldr="1"/>
      <dgm:spPr/>
      <dgm:t>
        <a:bodyPr/>
        <a:lstStyle/>
        <a:p>
          <a:endParaRPr lang="en-IN"/>
        </a:p>
      </dgm:t>
    </dgm:pt>
    <dgm:pt modelId="{B0374B36-B52F-41A1-89D1-735A950F116A}">
      <dgm:prSet phldrT="[Text]" custT="1"/>
      <dgm:spPr/>
      <dgm:t>
        <a:bodyPr/>
        <a:lstStyle/>
        <a:p>
          <a:r>
            <a:rPr lang="en-IN" sz="2400" dirty="0">
              <a:latin typeface="Times New Roman" panose="02020603050405020304" pitchFamily="18" charset="0"/>
              <a:cs typeface="Times New Roman" panose="02020603050405020304" pitchFamily="18" charset="0"/>
            </a:rPr>
            <a:t>Fan :It represents the number of working hours of fan in a day</a:t>
          </a:r>
        </a:p>
      </dgm:t>
    </dgm:pt>
    <dgm:pt modelId="{BACA4141-C467-4AFF-B1F4-C3114EC85B1E}" type="parTrans" cxnId="{B5B53F6A-030A-4619-91B9-CF71D2167BE6}">
      <dgm:prSet/>
      <dgm:spPr/>
      <dgm:t>
        <a:bodyPr/>
        <a:lstStyle/>
        <a:p>
          <a:endParaRPr lang="en-IN"/>
        </a:p>
      </dgm:t>
    </dgm:pt>
    <dgm:pt modelId="{D05C5DBE-51FE-42F4-9864-11A070382E5A}" type="sibTrans" cxnId="{B5B53F6A-030A-4619-91B9-CF71D2167BE6}">
      <dgm:prSet/>
      <dgm:spPr/>
      <dgm:t>
        <a:bodyPr/>
        <a:lstStyle/>
        <a:p>
          <a:endParaRPr lang="en-IN"/>
        </a:p>
      </dgm:t>
    </dgm:pt>
    <dgm:pt modelId="{A9707BB8-52B3-4085-B71B-C16C34EFE445}">
      <dgm:prSet phldrT="[Text]" custT="1"/>
      <dgm:spPr/>
      <dgm:t>
        <a:bodyPr/>
        <a:lstStyle/>
        <a:p>
          <a:r>
            <a:rPr lang="en-IN" sz="2400" dirty="0">
              <a:latin typeface="Times New Roman" panose="02020603050405020304" pitchFamily="18" charset="0"/>
              <a:cs typeface="Times New Roman" panose="02020603050405020304" pitchFamily="18" charset="0"/>
            </a:rPr>
            <a:t>Refrigerator: It represents  the number of working hours of a refrigerator</a:t>
          </a:r>
        </a:p>
      </dgm:t>
    </dgm:pt>
    <dgm:pt modelId="{DC5DA1C7-55BA-42EC-A8AC-19F4A2EEC013}" type="parTrans" cxnId="{21EEC37D-DC3B-4ED7-8E47-96C14C480633}">
      <dgm:prSet/>
      <dgm:spPr/>
      <dgm:t>
        <a:bodyPr/>
        <a:lstStyle/>
        <a:p>
          <a:endParaRPr lang="en-IN"/>
        </a:p>
      </dgm:t>
    </dgm:pt>
    <dgm:pt modelId="{2D41B5EB-2E1E-4F88-A9CF-74D24F1F15F7}" type="sibTrans" cxnId="{21EEC37D-DC3B-4ED7-8E47-96C14C480633}">
      <dgm:prSet/>
      <dgm:spPr/>
      <dgm:t>
        <a:bodyPr/>
        <a:lstStyle/>
        <a:p>
          <a:endParaRPr lang="en-IN"/>
        </a:p>
      </dgm:t>
    </dgm:pt>
    <dgm:pt modelId="{DD116F93-4696-476F-981D-58C89E25F54B}">
      <dgm:prSet phldrT="[Text]" custT="1"/>
      <dgm:spPr/>
      <dgm:t>
        <a:bodyPr/>
        <a:lstStyle/>
        <a:p>
          <a:r>
            <a:rPr lang="en-IN" sz="2400" dirty="0" err="1">
              <a:latin typeface="Times New Roman" panose="02020603050405020304" pitchFamily="18" charset="0"/>
              <a:cs typeface="Times New Roman" panose="02020603050405020304" pitchFamily="18" charset="0"/>
            </a:rPr>
            <a:t>AirConditioner</a:t>
          </a:r>
          <a:r>
            <a:rPr lang="en-IN" sz="2400" dirty="0">
              <a:latin typeface="Times New Roman" panose="02020603050405020304" pitchFamily="18" charset="0"/>
              <a:cs typeface="Times New Roman" panose="02020603050405020304" pitchFamily="18" charset="0"/>
            </a:rPr>
            <a:t>: It represents the number of working hours of AC in a day</a:t>
          </a:r>
        </a:p>
      </dgm:t>
    </dgm:pt>
    <dgm:pt modelId="{270A5697-83AD-4E72-B939-66B8D5A7B5F3}" type="parTrans" cxnId="{CF31B17D-8FE9-48FE-B29D-79190FF59611}">
      <dgm:prSet/>
      <dgm:spPr/>
      <dgm:t>
        <a:bodyPr/>
        <a:lstStyle/>
        <a:p>
          <a:endParaRPr lang="en-IN"/>
        </a:p>
      </dgm:t>
    </dgm:pt>
    <dgm:pt modelId="{5D722464-2DFC-4ADF-9390-E8D3D3D6A5E0}" type="sibTrans" cxnId="{CF31B17D-8FE9-48FE-B29D-79190FF59611}">
      <dgm:prSet/>
      <dgm:spPr/>
      <dgm:t>
        <a:bodyPr/>
        <a:lstStyle/>
        <a:p>
          <a:endParaRPr lang="en-IN"/>
        </a:p>
      </dgm:t>
    </dgm:pt>
    <dgm:pt modelId="{6A03069C-BE4D-4EDB-8A02-FFD963DE86AC}">
      <dgm:prSet custT="1"/>
      <dgm:spPr/>
      <dgm:t>
        <a:bodyPr/>
        <a:lstStyle/>
        <a:p>
          <a:r>
            <a:rPr lang="en-IN" sz="2400" dirty="0">
              <a:latin typeface="Times New Roman" panose="02020603050405020304" pitchFamily="18" charset="0"/>
              <a:cs typeface="Times New Roman" panose="02020603050405020304" pitchFamily="18" charset="0"/>
            </a:rPr>
            <a:t>Television: It represents the number of working hours of TV in a day</a:t>
          </a:r>
        </a:p>
      </dgm:t>
    </dgm:pt>
    <dgm:pt modelId="{F75E37D1-D6F8-4EA5-AA2F-167D3790134A}" type="parTrans" cxnId="{D3CFD579-DF60-4E22-848E-C24C5274251E}">
      <dgm:prSet/>
      <dgm:spPr/>
      <dgm:t>
        <a:bodyPr/>
        <a:lstStyle/>
        <a:p>
          <a:endParaRPr lang="en-IN"/>
        </a:p>
      </dgm:t>
    </dgm:pt>
    <dgm:pt modelId="{1608F680-8C7D-419C-9648-CD2067FA7581}" type="sibTrans" cxnId="{D3CFD579-DF60-4E22-848E-C24C5274251E}">
      <dgm:prSet/>
      <dgm:spPr/>
      <dgm:t>
        <a:bodyPr/>
        <a:lstStyle/>
        <a:p>
          <a:endParaRPr lang="en-IN"/>
        </a:p>
      </dgm:t>
    </dgm:pt>
    <dgm:pt modelId="{7360D5E6-E3E8-4F62-9061-0779DC1B2281}">
      <dgm:prSet custT="1"/>
      <dgm:spPr/>
      <dgm:t>
        <a:bodyPr/>
        <a:lstStyle/>
        <a:p>
          <a:r>
            <a:rPr lang="en-IN" sz="2400" dirty="0">
              <a:latin typeface="Times New Roman" panose="02020603050405020304" pitchFamily="18" charset="0"/>
              <a:cs typeface="Times New Roman" panose="02020603050405020304" pitchFamily="18" charset="0"/>
            </a:rPr>
            <a:t>Monitor: It represents the number of working hours of monitor in a day</a:t>
          </a:r>
        </a:p>
      </dgm:t>
    </dgm:pt>
    <dgm:pt modelId="{3BC2E0BB-B9CC-4B63-A92E-CEDF3D8A02F6}" type="parTrans" cxnId="{C9C7D1BC-5D49-4BC4-8BE0-F521D96C06B4}">
      <dgm:prSet/>
      <dgm:spPr/>
      <dgm:t>
        <a:bodyPr/>
        <a:lstStyle/>
        <a:p>
          <a:endParaRPr lang="en-IN"/>
        </a:p>
      </dgm:t>
    </dgm:pt>
    <dgm:pt modelId="{A37995B3-8C63-4059-BA9A-DD186F0E62AF}" type="sibTrans" cxnId="{C9C7D1BC-5D49-4BC4-8BE0-F521D96C06B4}">
      <dgm:prSet/>
      <dgm:spPr/>
      <dgm:t>
        <a:bodyPr/>
        <a:lstStyle/>
        <a:p>
          <a:endParaRPr lang="en-IN"/>
        </a:p>
      </dgm:t>
    </dgm:pt>
    <dgm:pt modelId="{EBCBB418-F7CB-4F5E-A68C-D1BABB164797}">
      <dgm:prSet custT="1"/>
      <dgm:spPr/>
      <dgm:t>
        <a:bodyPr/>
        <a:lstStyle/>
        <a:p>
          <a:r>
            <a:rPr lang="en-IN" sz="2400" dirty="0" err="1">
              <a:latin typeface="Times New Roman" panose="02020603050405020304" pitchFamily="18" charset="0"/>
              <a:cs typeface="Times New Roman" panose="02020603050405020304" pitchFamily="18" charset="0"/>
            </a:rPr>
            <a:t>MotorPump</a:t>
          </a:r>
          <a:r>
            <a:rPr lang="en-IN" sz="2400" dirty="0">
              <a:latin typeface="Times New Roman" panose="02020603050405020304" pitchFamily="18" charset="0"/>
              <a:cs typeface="Times New Roman" panose="02020603050405020304" pitchFamily="18" charset="0"/>
            </a:rPr>
            <a:t>: It represents the number of working hours of pump in a day</a:t>
          </a:r>
        </a:p>
      </dgm:t>
    </dgm:pt>
    <dgm:pt modelId="{C1E2D0ED-C663-47B5-A807-3517960F8BC7}" type="parTrans" cxnId="{611D8CD1-2AAB-4A01-9A7C-5156E1D31C48}">
      <dgm:prSet/>
      <dgm:spPr/>
      <dgm:t>
        <a:bodyPr/>
        <a:lstStyle/>
        <a:p>
          <a:endParaRPr lang="en-IN"/>
        </a:p>
      </dgm:t>
    </dgm:pt>
    <dgm:pt modelId="{B64BCB11-EEA6-4B5C-B4A5-4FAAC248B960}" type="sibTrans" cxnId="{611D8CD1-2AAB-4A01-9A7C-5156E1D31C48}">
      <dgm:prSet/>
      <dgm:spPr/>
      <dgm:t>
        <a:bodyPr/>
        <a:lstStyle/>
        <a:p>
          <a:endParaRPr lang="en-IN"/>
        </a:p>
      </dgm:t>
    </dgm:pt>
    <dgm:pt modelId="{69FB9108-A4BC-4EAC-9812-07EF46037EF6}" type="pres">
      <dgm:prSet presAssocID="{98ED5548-CD2D-4A42-878F-57DD7B4B22C2}" presName="Name0" presStyleCnt="0">
        <dgm:presLayoutVars>
          <dgm:chMax val="7"/>
          <dgm:chPref val="7"/>
          <dgm:dir/>
        </dgm:presLayoutVars>
      </dgm:prSet>
      <dgm:spPr/>
    </dgm:pt>
    <dgm:pt modelId="{068596B5-A64D-48AE-B7EF-2AF1765FF1FD}" type="pres">
      <dgm:prSet presAssocID="{98ED5548-CD2D-4A42-878F-57DD7B4B22C2}" presName="Name1" presStyleCnt="0"/>
      <dgm:spPr/>
    </dgm:pt>
    <dgm:pt modelId="{5F5A27AF-7812-429D-BD37-38034F48F12F}" type="pres">
      <dgm:prSet presAssocID="{98ED5548-CD2D-4A42-878F-57DD7B4B22C2}" presName="cycle" presStyleCnt="0"/>
      <dgm:spPr/>
    </dgm:pt>
    <dgm:pt modelId="{14949F5A-9CA8-4B87-B526-F527679C1104}" type="pres">
      <dgm:prSet presAssocID="{98ED5548-CD2D-4A42-878F-57DD7B4B22C2}" presName="srcNode" presStyleLbl="node1" presStyleIdx="0" presStyleCnt="6"/>
      <dgm:spPr/>
    </dgm:pt>
    <dgm:pt modelId="{3D76EDC5-06F5-495D-849D-6C7CB616D0D1}" type="pres">
      <dgm:prSet presAssocID="{98ED5548-CD2D-4A42-878F-57DD7B4B22C2}" presName="conn" presStyleLbl="parChTrans1D2" presStyleIdx="0" presStyleCnt="1"/>
      <dgm:spPr/>
    </dgm:pt>
    <dgm:pt modelId="{7FB4A954-9DFE-4B6C-B174-9A15412DD9DF}" type="pres">
      <dgm:prSet presAssocID="{98ED5548-CD2D-4A42-878F-57DD7B4B22C2}" presName="extraNode" presStyleLbl="node1" presStyleIdx="0" presStyleCnt="6"/>
      <dgm:spPr/>
    </dgm:pt>
    <dgm:pt modelId="{9295449E-8D47-4EB3-A128-AA3B445AC223}" type="pres">
      <dgm:prSet presAssocID="{98ED5548-CD2D-4A42-878F-57DD7B4B22C2}" presName="dstNode" presStyleLbl="node1" presStyleIdx="0" presStyleCnt="6"/>
      <dgm:spPr/>
    </dgm:pt>
    <dgm:pt modelId="{3D8C2B89-4EBB-422A-B846-677F7BC2C315}" type="pres">
      <dgm:prSet presAssocID="{B0374B36-B52F-41A1-89D1-735A950F116A}" presName="text_1" presStyleLbl="node1" presStyleIdx="0" presStyleCnt="6">
        <dgm:presLayoutVars>
          <dgm:bulletEnabled val="1"/>
        </dgm:presLayoutVars>
      </dgm:prSet>
      <dgm:spPr/>
    </dgm:pt>
    <dgm:pt modelId="{9A434A21-B94E-441D-9CF5-105D9346892C}" type="pres">
      <dgm:prSet presAssocID="{B0374B36-B52F-41A1-89D1-735A950F116A}" presName="accent_1" presStyleCnt="0"/>
      <dgm:spPr/>
    </dgm:pt>
    <dgm:pt modelId="{2CB65FE2-F306-4AFC-84B1-4EAA4949A32C}" type="pres">
      <dgm:prSet presAssocID="{B0374B36-B52F-41A1-89D1-735A950F116A}" presName="accentRepeatNode" presStyleLbl="solidFgAcc1" presStyleIdx="0" presStyleCnt="6"/>
      <dgm:spPr>
        <a:solidFill>
          <a:srgbClr val="00B0F0"/>
        </a:solidFill>
      </dgm:spPr>
    </dgm:pt>
    <dgm:pt modelId="{92C4764F-2AD5-4392-A3BC-41CC6BED9C1E}" type="pres">
      <dgm:prSet presAssocID="{A9707BB8-52B3-4085-B71B-C16C34EFE445}" presName="text_2" presStyleLbl="node1" presStyleIdx="1" presStyleCnt="6">
        <dgm:presLayoutVars>
          <dgm:bulletEnabled val="1"/>
        </dgm:presLayoutVars>
      </dgm:prSet>
      <dgm:spPr/>
    </dgm:pt>
    <dgm:pt modelId="{D3FE4F28-F83F-47D8-9AA1-1F760463F452}" type="pres">
      <dgm:prSet presAssocID="{A9707BB8-52B3-4085-B71B-C16C34EFE445}" presName="accent_2" presStyleCnt="0"/>
      <dgm:spPr/>
    </dgm:pt>
    <dgm:pt modelId="{167C5425-C223-4D33-83B2-487E6188EC0C}" type="pres">
      <dgm:prSet presAssocID="{A9707BB8-52B3-4085-B71B-C16C34EFE445}" presName="accentRepeatNode" presStyleLbl="solidFgAcc1" presStyleIdx="1" presStyleCnt="6"/>
      <dgm:spPr>
        <a:solidFill>
          <a:srgbClr val="FFFF00"/>
        </a:solidFill>
      </dgm:spPr>
    </dgm:pt>
    <dgm:pt modelId="{4778ACC7-5331-431B-8455-2C9DA4C12983}" type="pres">
      <dgm:prSet presAssocID="{DD116F93-4696-476F-981D-58C89E25F54B}" presName="text_3" presStyleLbl="node1" presStyleIdx="2" presStyleCnt="6" custLinFactNeighborX="-1874" custLinFactNeighborY="10697">
        <dgm:presLayoutVars>
          <dgm:bulletEnabled val="1"/>
        </dgm:presLayoutVars>
      </dgm:prSet>
      <dgm:spPr/>
    </dgm:pt>
    <dgm:pt modelId="{E62D0C9C-9E9F-4B69-A4C8-A04AA3098F99}" type="pres">
      <dgm:prSet presAssocID="{DD116F93-4696-476F-981D-58C89E25F54B}" presName="accent_3" presStyleCnt="0"/>
      <dgm:spPr/>
    </dgm:pt>
    <dgm:pt modelId="{387E1DE1-AEAF-42E6-9BC3-9B4CEBC7BECD}" type="pres">
      <dgm:prSet presAssocID="{DD116F93-4696-476F-981D-58C89E25F54B}" presName="accentRepeatNode" presStyleLbl="solidFgAcc1" presStyleIdx="2" presStyleCnt="6"/>
      <dgm:spPr>
        <a:solidFill>
          <a:schemeClr val="accent3">
            <a:lumMod val="60000"/>
            <a:lumOff val="40000"/>
          </a:schemeClr>
        </a:solidFill>
      </dgm:spPr>
    </dgm:pt>
    <dgm:pt modelId="{6D4E5AE6-39E4-414C-9B0A-E9B388843EF6}" type="pres">
      <dgm:prSet presAssocID="{6A03069C-BE4D-4EDB-8A02-FFD963DE86AC}" presName="text_4" presStyleLbl="node1" presStyleIdx="3" presStyleCnt="6">
        <dgm:presLayoutVars>
          <dgm:bulletEnabled val="1"/>
        </dgm:presLayoutVars>
      </dgm:prSet>
      <dgm:spPr/>
    </dgm:pt>
    <dgm:pt modelId="{48A0A098-AD87-4645-B5B8-E4A123C2C505}" type="pres">
      <dgm:prSet presAssocID="{6A03069C-BE4D-4EDB-8A02-FFD963DE86AC}" presName="accent_4" presStyleCnt="0"/>
      <dgm:spPr/>
    </dgm:pt>
    <dgm:pt modelId="{637F750F-66A3-429C-96C6-350F2DF6459D}" type="pres">
      <dgm:prSet presAssocID="{6A03069C-BE4D-4EDB-8A02-FFD963DE86AC}" presName="accentRepeatNode" presStyleLbl="solidFgAcc1" presStyleIdx="3" presStyleCnt="6"/>
      <dgm:spPr>
        <a:solidFill>
          <a:schemeClr val="accent1">
            <a:lumMod val="40000"/>
            <a:lumOff val="60000"/>
          </a:schemeClr>
        </a:solidFill>
      </dgm:spPr>
    </dgm:pt>
    <dgm:pt modelId="{18252FC3-0816-4B96-8F7C-B66EC2D879CE}" type="pres">
      <dgm:prSet presAssocID="{7360D5E6-E3E8-4F62-9061-0779DC1B2281}" presName="text_5" presStyleLbl="node1" presStyleIdx="4" presStyleCnt="6">
        <dgm:presLayoutVars>
          <dgm:bulletEnabled val="1"/>
        </dgm:presLayoutVars>
      </dgm:prSet>
      <dgm:spPr/>
    </dgm:pt>
    <dgm:pt modelId="{75A4B91E-1E12-4D1D-95DD-3C323FDC2A82}" type="pres">
      <dgm:prSet presAssocID="{7360D5E6-E3E8-4F62-9061-0779DC1B2281}" presName="accent_5" presStyleCnt="0"/>
      <dgm:spPr/>
    </dgm:pt>
    <dgm:pt modelId="{33FA4FBB-20AA-401E-812F-7304B772F2AC}" type="pres">
      <dgm:prSet presAssocID="{7360D5E6-E3E8-4F62-9061-0779DC1B2281}" presName="accentRepeatNode" presStyleLbl="solidFgAcc1" presStyleIdx="4" presStyleCnt="6"/>
      <dgm:spPr>
        <a:solidFill>
          <a:schemeClr val="bg1"/>
        </a:solidFill>
      </dgm:spPr>
    </dgm:pt>
    <dgm:pt modelId="{1F6AED3B-46BD-4DC2-8EA3-DFBD2AFBC646}" type="pres">
      <dgm:prSet presAssocID="{EBCBB418-F7CB-4F5E-A68C-D1BABB164797}" presName="text_6" presStyleLbl="node1" presStyleIdx="5" presStyleCnt="6">
        <dgm:presLayoutVars>
          <dgm:bulletEnabled val="1"/>
        </dgm:presLayoutVars>
      </dgm:prSet>
      <dgm:spPr/>
    </dgm:pt>
    <dgm:pt modelId="{0ADABCE9-9A4B-4DFD-B835-24CA8DBE7D8C}" type="pres">
      <dgm:prSet presAssocID="{EBCBB418-F7CB-4F5E-A68C-D1BABB164797}" presName="accent_6" presStyleCnt="0"/>
      <dgm:spPr/>
    </dgm:pt>
    <dgm:pt modelId="{45113CFD-0A29-4AD3-974D-82DB7FC56320}" type="pres">
      <dgm:prSet presAssocID="{EBCBB418-F7CB-4F5E-A68C-D1BABB164797}" presName="accentRepeatNode" presStyleLbl="solidFgAcc1" presStyleIdx="5" presStyleCnt="6"/>
      <dgm:spPr>
        <a:solidFill>
          <a:schemeClr val="accent4">
            <a:lumMod val="60000"/>
            <a:lumOff val="40000"/>
          </a:schemeClr>
        </a:solidFill>
      </dgm:spPr>
    </dgm:pt>
  </dgm:ptLst>
  <dgm:cxnLst>
    <dgm:cxn modelId="{0F0E761E-B181-4FE0-AEED-61DD7D030BE9}" type="presOf" srcId="{98ED5548-CD2D-4A42-878F-57DD7B4B22C2}" destId="{69FB9108-A4BC-4EAC-9812-07EF46037EF6}" srcOrd="0" destOrd="0" presId="urn:microsoft.com/office/officeart/2008/layout/VerticalCurvedList"/>
    <dgm:cxn modelId="{C6EC0534-198A-4949-B1B5-A9FA85D8464B}" type="presOf" srcId="{6A03069C-BE4D-4EDB-8A02-FFD963DE86AC}" destId="{6D4E5AE6-39E4-414C-9B0A-E9B388843EF6}" srcOrd="0" destOrd="0" presId="urn:microsoft.com/office/officeart/2008/layout/VerticalCurvedList"/>
    <dgm:cxn modelId="{67A27369-06D3-4779-8FB5-B330E5B249FC}" type="presOf" srcId="{A9707BB8-52B3-4085-B71B-C16C34EFE445}" destId="{92C4764F-2AD5-4392-A3BC-41CC6BED9C1E}" srcOrd="0" destOrd="0" presId="urn:microsoft.com/office/officeart/2008/layout/VerticalCurvedList"/>
    <dgm:cxn modelId="{B5B53F6A-030A-4619-91B9-CF71D2167BE6}" srcId="{98ED5548-CD2D-4A42-878F-57DD7B4B22C2}" destId="{B0374B36-B52F-41A1-89D1-735A950F116A}" srcOrd="0" destOrd="0" parTransId="{BACA4141-C467-4AFF-B1F4-C3114EC85B1E}" sibTransId="{D05C5DBE-51FE-42F4-9864-11A070382E5A}"/>
    <dgm:cxn modelId="{E4379C79-0D19-435D-A354-7CADAF25E76D}" type="presOf" srcId="{DD116F93-4696-476F-981D-58C89E25F54B}" destId="{4778ACC7-5331-431B-8455-2C9DA4C12983}" srcOrd="0" destOrd="0" presId="urn:microsoft.com/office/officeart/2008/layout/VerticalCurvedList"/>
    <dgm:cxn modelId="{D3CFD579-DF60-4E22-848E-C24C5274251E}" srcId="{98ED5548-CD2D-4A42-878F-57DD7B4B22C2}" destId="{6A03069C-BE4D-4EDB-8A02-FFD963DE86AC}" srcOrd="3" destOrd="0" parTransId="{F75E37D1-D6F8-4EA5-AA2F-167D3790134A}" sibTransId="{1608F680-8C7D-419C-9648-CD2067FA7581}"/>
    <dgm:cxn modelId="{CF31B17D-8FE9-48FE-B29D-79190FF59611}" srcId="{98ED5548-CD2D-4A42-878F-57DD7B4B22C2}" destId="{DD116F93-4696-476F-981D-58C89E25F54B}" srcOrd="2" destOrd="0" parTransId="{270A5697-83AD-4E72-B939-66B8D5A7B5F3}" sibTransId="{5D722464-2DFC-4ADF-9390-E8D3D3D6A5E0}"/>
    <dgm:cxn modelId="{21EEC37D-DC3B-4ED7-8E47-96C14C480633}" srcId="{98ED5548-CD2D-4A42-878F-57DD7B4B22C2}" destId="{A9707BB8-52B3-4085-B71B-C16C34EFE445}" srcOrd="1" destOrd="0" parTransId="{DC5DA1C7-55BA-42EC-A8AC-19F4A2EEC013}" sibTransId="{2D41B5EB-2E1E-4F88-A9CF-74D24F1F15F7}"/>
    <dgm:cxn modelId="{C543C494-659B-43DE-9A92-0F4046376212}" type="presOf" srcId="{EBCBB418-F7CB-4F5E-A68C-D1BABB164797}" destId="{1F6AED3B-46BD-4DC2-8EA3-DFBD2AFBC646}" srcOrd="0" destOrd="0" presId="urn:microsoft.com/office/officeart/2008/layout/VerticalCurvedList"/>
    <dgm:cxn modelId="{C9C7D1BC-5D49-4BC4-8BE0-F521D96C06B4}" srcId="{98ED5548-CD2D-4A42-878F-57DD7B4B22C2}" destId="{7360D5E6-E3E8-4F62-9061-0779DC1B2281}" srcOrd="4" destOrd="0" parTransId="{3BC2E0BB-B9CC-4B63-A92E-CEDF3D8A02F6}" sibTransId="{A37995B3-8C63-4059-BA9A-DD186F0E62AF}"/>
    <dgm:cxn modelId="{437FCFC7-C733-43D1-A53C-056F02FCC272}" type="presOf" srcId="{7360D5E6-E3E8-4F62-9061-0779DC1B2281}" destId="{18252FC3-0816-4B96-8F7C-B66EC2D879CE}" srcOrd="0" destOrd="0" presId="urn:microsoft.com/office/officeart/2008/layout/VerticalCurvedList"/>
    <dgm:cxn modelId="{611D8CD1-2AAB-4A01-9A7C-5156E1D31C48}" srcId="{98ED5548-CD2D-4A42-878F-57DD7B4B22C2}" destId="{EBCBB418-F7CB-4F5E-A68C-D1BABB164797}" srcOrd="5" destOrd="0" parTransId="{C1E2D0ED-C663-47B5-A807-3517960F8BC7}" sibTransId="{B64BCB11-EEA6-4B5C-B4A5-4FAAC248B960}"/>
    <dgm:cxn modelId="{5801FBDB-8DEB-48EB-A322-ABE1457AC094}" type="presOf" srcId="{B0374B36-B52F-41A1-89D1-735A950F116A}" destId="{3D8C2B89-4EBB-422A-B846-677F7BC2C315}" srcOrd="0" destOrd="0" presId="urn:microsoft.com/office/officeart/2008/layout/VerticalCurvedList"/>
    <dgm:cxn modelId="{003784F4-AF40-40AF-8E4F-345E9F407ACA}" type="presOf" srcId="{D05C5DBE-51FE-42F4-9864-11A070382E5A}" destId="{3D76EDC5-06F5-495D-849D-6C7CB616D0D1}" srcOrd="0" destOrd="0" presId="urn:microsoft.com/office/officeart/2008/layout/VerticalCurvedList"/>
    <dgm:cxn modelId="{513D9678-A4F3-473D-A30B-5CFE6D2744FE}" type="presParOf" srcId="{69FB9108-A4BC-4EAC-9812-07EF46037EF6}" destId="{068596B5-A64D-48AE-B7EF-2AF1765FF1FD}" srcOrd="0" destOrd="0" presId="urn:microsoft.com/office/officeart/2008/layout/VerticalCurvedList"/>
    <dgm:cxn modelId="{697C1B90-E4EC-41F1-AC82-933BFB43090A}" type="presParOf" srcId="{068596B5-A64D-48AE-B7EF-2AF1765FF1FD}" destId="{5F5A27AF-7812-429D-BD37-38034F48F12F}" srcOrd="0" destOrd="0" presId="urn:microsoft.com/office/officeart/2008/layout/VerticalCurvedList"/>
    <dgm:cxn modelId="{47A23661-4570-4349-9783-D7E632C49ED6}" type="presParOf" srcId="{5F5A27AF-7812-429D-BD37-38034F48F12F}" destId="{14949F5A-9CA8-4B87-B526-F527679C1104}" srcOrd="0" destOrd="0" presId="urn:microsoft.com/office/officeart/2008/layout/VerticalCurvedList"/>
    <dgm:cxn modelId="{90CCA312-7C43-4283-A170-A4B758D8C109}" type="presParOf" srcId="{5F5A27AF-7812-429D-BD37-38034F48F12F}" destId="{3D76EDC5-06F5-495D-849D-6C7CB616D0D1}" srcOrd="1" destOrd="0" presId="urn:microsoft.com/office/officeart/2008/layout/VerticalCurvedList"/>
    <dgm:cxn modelId="{3D1D9D78-FE3E-445A-932C-266C618A969F}" type="presParOf" srcId="{5F5A27AF-7812-429D-BD37-38034F48F12F}" destId="{7FB4A954-9DFE-4B6C-B174-9A15412DD9DF}" srcOrd="2" destOrd="0" presId="urn:microsoft.com/office/officeart/2008/layout/VerticalCurvedList"/>
    <dgm:cxn modelId="{8E84143A-455F-47D7-927B-99F7365A5DAC}" type="presParOf" srcId="{5F5A27AF-7812-429D-BD37-38034F48F12F}" destId="{9295449E-8D47-4EB3-A128-AA3B445AC223}" srcOrd="3" destOrd="0" presId="urn:microsoft.com/office/officeart/2008/layout/VerticalCurvedList"/>
    <dgm:cxn modelId="{F6C7BF23-A4BA-4AF9-968E-F701EE59B6B4}" type="presParOf" srcId="{068596B5-A64D-48AE-B7EF-2AF1765FF1FD}" destId="{3D8C2B89-4EBB-422A-B846-677F7BC2C315}" srcOrd="1" destOrd="0" presId="urn:microsoft.com/office/officeart/2008/layout/VerticalCurvedList"/>
    <dgm:cxn modelId="{62B2DA1D-738E-4B18-9485-F334493793F1}" type="presParOf" srcId="{068596B5-A64D-48AE-B7EF-2AF1765FF1FD}" destId="{9A434A21-B94E-441D-9CF5-105D9346892C}" srcOrd="2" destOrd="0" presId="urn:microsoft.com/office/officeart/2008/layout/VerticalCurvedList"/>
    <dgm:cxn modelId="{23B0266E-ED79-4753-8905-F2D70249BE28}" type="presParOf" srcId="{9A434A21-B94E-441D-9CF5-105D9346892C}" destId="{2CB65FE2-F306-4AFC-84B1-4EAA4949A32C}" srcOrd="0" destOrd="0" presId="urn:microsoft.com/office/officeart/2008/layout/VerticalCurvedList"/>
    <dgm:cxn modelId="{F0F50961-0B45-457F-A14D-C31C0BDD370D}" type="presParOf" srcId="{068596B5-A64D-48AE-B7EF-2AF1765FF1FD}" destId="{92C4764F-2AD5-4392-A3BC-41CC6BED9C1E}" srcOrd="3" destOrd="0" presId="urn:microsoft.com/office/officeart/2008/layout/VerticalCurvedList"/>
    <dgm:cxn modelId="{B67BA134-0AC6-41DF-A3C4-847400A13E7E}" type="presParOf" srcId="{068596B5-A64D-48AE-B7EF-2AF1765FF1FD}" destId="{D3FE4F28-F83F-47D8-9AA1-1F760463F452}" srcOrd="4" destOrd="0" presId="urn:microsoft.com/office/officeart/2008/layout/VerticalCurvedList"/>
    <dgm:cxn modelId="{C19C1CDC-42FA-4A08-AFCA-F8E063DDA137}" type="presParOf" srcId="{D3FE4F28-F83F-47D8-9AA1-1F760463F452}" destId="{167C5425-C223-4D33-83B2-487E6188EC0C}" srcOrd="0" destOrd="0" presId="urn:microsoft.com/office/officeart/2008/layout/VerticalCurvedList"/>
    <dgm:cxn modelId="{9FF9B8B5-0170-456B-A45A-19B764A930BA}" type="presParOf" srcId="{068596B5-A64D-48AE-B7EF-2AF1765FF1FD}" destId="{4778ACC7-5331-431B-8455-2C9DA4C12983}" srcOrd="5" destOrd="0" presId="urn:microsoft.com/office/officeart/2008/layout/VerticalCurvedList"/>
    <dgm:cxn modelId="{181A7347-3CFD-4448-B157-2B073A2AF86F}" type="presParOf" srcId="{068596B5-A64D-48AE-B7EF-2AF1765FF1FD}" destId="{E62D0C9C-9E9F-4B69-A4C8-A04AA3098F99}" srcOrd="6" destOrd="0" presId="urn:microsoft.com/office/officeart/2008/layout/VerticalCurvedList"/>
    <dgm:cxn modelId="{07A08A09-317B-487F-AAD0-DF9E182B7580}" type="presParOf" srcId="{E62D0C9C-9E9F-4B69-A4C8-A04AA3098F99}" destId="{387E1DE1-AEAF-42E6-9BC3-9B4CEBC7BECD}" srcOrd="0" destOrd="0" presId="urn:microsoft.com/office/officeart/2008/layout/VerticalCurvedList"/>
    <dgm:cxn modelId="{594600D6-9EF1-4209-AD34-4656EE5676CB}" type="presParOf" srcId="{068596B5-A64D-48AE-B7EF-2AF1765FF1FD}" destId="{6D4E5AE6-39E4-414C-9B0A-E9B388843EF6}" srcOrd="7" destOrd="0" presId="urn:microsoft.com/office/officeart/2008/layout/VerticalCurvedList"/>
    <dgm:cxn modelId="{F1C7C846-E916-493C-A548-5F96419D58C2}" type="presParOf" srcId="{068596B5-A64D-48AE-B7EF-2AF1765FF1FD}" destId="{48A0A098-AD87-4645-B5B8-E4A123C2C505}" srcOrd="8" destOrd="0" presId="urn:microsoft.com/office/officeart/2008/layout/VerticalCurvedList"/>
    <dgm:cxn modelId="{F0A1D416-065E-4560-90EC-AD7A92A28AC7}" type="presParOf" srcId="{48A0A098-AD87-4645-B5B8-E4A123C2C505}" destId="{637F750F-66A3-429C-96C6-350F2DF6459D}" srcOrd="0" destOrd="0" presId="urn:microsoft.com/office/officeart/2008/layout/VerticalCurvedList"/>
    <dgm:cxn modelId="{4E492130-9EA8-42A0-91F6-52EB07C2B407}" type="presParOf" srcId="{068596B5-A64D-48AE-B7EF-2AF1765FF1FD}" destId="{18252FC3-0816-4B96-8F7C-B66EC2D879CE}" srcOrd="9" destOrd="0" presId="urn:microsoft.com/office/officeart/2008/layout/VerticalCurvedList"/>
    <dgm:cxn modelId="{2F971F72-F0D3-46BB-B943-8BA74C85CBA7}" type="presParOf" srcId="{068596B5-A64D-48AE-B7EF-2AF1765FF1FD}" destId="{75A4B91E-1E12-4D1D-95DD-3C323FDC2A82}" srcOrd="10" destOrd="0" presId="urn:microsoft.com/office/officeart/2008/layout/VerticalCurvedList"/>
    <dgm:cxn modelId="{7A071D37-D09A-48B7-96AB-90A6777C66A5}" type="presParOf" srcId="{75A4B91E-1E12-4D1D-95DD-3C323FDC2A82}" destId="{33FA4FBB-20AA-401E-812F-7304B772F2AC}" srcOrd="0" destOrd="0" presId="urn:microsoft.com/office/officeart/2008/layout/VerticalCurvedList"/>
    <dgm:cxn modelId="{85157999-2D45-4DCD-AC3D-298ECABE6CE2}" type="presParOf" srcId="{068596B5-A64D-48AE-B7EF-2AF1765FF1FD}" destId="{1F6AED3B-46BD-4DC2-8EA3-DFBD2AFBC646}" srcOrd="11" destOrd="0" presId="urn:microsoft.com/office/officeart/2008/layout/VerticalCurvedList"/>
    <dgm:cxn modelId="{C4F10ABC-14B8-46C1-B6A2-B991C5FC5FFC}" type="presParOf" srcId="{068596B5-A64D-48AE-B7EF-2AF1765FF1FD}" destId="{0ADABCE9-9A4B-4DFD-B835-24CA8DBE7D8C}" srcOrd="12" destOrd="0" presId="urn:microsoft.com/office/officeart/2008/layout/VerticalCurvedList"/>
    <dgm:cxn modelId="{C6736EF0-9367-4603-9F1B-60C957686BAD}" type="presParOf" srcId="{0ADABCE9-9A4B-4DFD-B835-24CA8DBE7D8C}" destId="{45113CFD-0A29-4AD3-974D-82DB7FC56320}"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37B92B5-19C5-45FA-8690-00AB111D94D3}" type="doc">
      <dgm:prSet loTypeId="urn:microsoft.com/office/officeart/2008/layout/VerticalCurvedList" loCatId="list" qsTypeId="urn:microsoft.com/office/officeart/2005/8/quickstyle/simple1" qsCatId="simple" csTypeId="urn:microsoft.com/office/officeart/2005/8/colors/colorful4" csCatId="colorful" phldr="1"/>
      <dgm:spPr/>
      <dgm:t>
        <a:bodyPr/>
        <a:lstStyle/>
        <a:p>
          <a:endParaRPr lang="en-IN"/>
        </a:p>
      </dgm:t>
    </dgm:pt>
    <dgm:pt modelId="{D5D3E383-3821-4240-8093-3F486BD2EA24}">
      <dgm:prSet phldrT="[Text]"/>
      <dgm:spPr/>
      <dgm:t>
        <a:bodyPr/>
        <a:lstStyle/>
        <a:p>
          <a:r>
            <a:rPr lang="en-IN" dirty="0">
              <a:latin typeface="Times New Roman" panose="02020603050405020304" pitchFamily="18" charset="0"/>
              <a:cs typeface="Times New Roman" panose="02020603050405020304" pitchFamily="18" charset="0"/>
            </a:rPr>
            <a:t>Month: It represents a month from 1-12</a:t>
          </a:r>
          <a:endParaRPr lang="en-IN" dirty="0"/>
        </a:p>
      </dgm:t>
    </dgm:pt>
    <dgm:pt modelId="{94CD10EE-F49F-4C10-A187-1917D1CA089B}" type="parTrans" cxnId="{07A31C3D-D29C-410A-BF2D-B62C5D0E5331}">
      <dgm:prSet/>
      <dgm:spPr/>
      <dgm:t>
        <a:bodyPr/>
        <a:lstStyle/>
        <a:p>
          <a:endParaRPr lang="en-IN"/>
        </a:p>
      </dgm:t>
    </dgm:pt>
    <dgm:pt modelId="{00180DB8-57A2-400E-9519-5F6F4FFE2722}" type="sibTrans" cxnId="{07A31C3D-D29C-410A-BF2D-B62C5D0E5331}">
      <dgm:prSet/>
      <dgm:spPr/>
      <dgm:t>
        <a:bodyPr/>
        <a:lstStyle/>
        <a:p>
          <a:endParaRPr lang="en-IN"/>
        </a:p>
      </dgm:t>
    </dgm:pt>
    <dgm:pt modelId="{B6A3CAEE-A783-4850-B880-262A2B5C9A53}">
      <dgm:prSet phldrT="[Text]"/>
      <dgm:spPr/>
      <dgm:t>
        <a:bodyPr/>
        <a:lstStyle/>
        <a:p>
          <a:r>
            <a:rPr lang="en-IN" dirty="0">
              <a:latin typeface="Times New Roman" panose="02020603050405020304" pitchFamily="18" charset="0"/>
              <a:cs typeface="Times New Roman" panose="02020603050405020304" pitchFamily="18" charset="0"/>
            </a:rPr>
            <a:t>City: It represents the area of consumption in various cities</a:t>
          </a:r>
          <a:endParaRPr lang="en-IN" dirty="0"/>
        </a:p>
      </dgm:t>
    </dgm:pt>
    <dgm:pt modelId="{82E18407-E529-44CE-8D15-D1C925F777AD}" type="parTrans" cxnId="{88DD3645-D577-4202-B16E-9D32AA677C46}">
      <dgm:prSet/>
      <dgm:spPr/>
      <dgm:t>
        <a:bodyPr/>
        <a:lstStyle/>
        <a:p>
          <a:endParaRPr lang="en-IN"/>
        </a:p>
      </dgm:t>
    </dgm:pt>
    <dgm:pt modelId="{840EB86F-78F2-4C21-B3C1-1D580CECC937}" type="sibTrans" cxnId="{88DD3645-D577-4202-B16E-9D32AA677C46}">
      <dgm:prSet/>
      <dgm:spPr/>
      <dgm:t>
        <a:bodyPr/>
        <a:lstStyle/>
        <a:p>
          <a:endParaRPr lang="en-IN"/>
        </a:p>
      </dgm:t>
    </dgm:pt>
    <dgm:pt modelId="{B43E2C5B-348E-4506-8844-3760458F33CB}">
      <dgm:prSet phldrT="[Text]"/>
      <dgm:spPr/>
      <dgm:t>
        <a:bodyPr/>
        <a:lstStyle/>
        <a:p>
          <a:r>
            <a:rPr lang="en-IN" dirty="0">
              <a:latin typeface="Times New Roman" panose="02020603050405020304" pitchFamily="18" charset="0"/>
              <a:cs typeface="Times New Roman" panose="02020603050405020304" pitchFamily="18" charset="0"/>
            </a:rPr>
            <a:t>Company: It represents the company providing electricity to different location</a:t>
          </a:r>
          <a:endParaRPr lang="en-IN" dirty="0"/>
        </a:p>
      </dgm:t>
    </dgm:pt>
    <dgm:pt modelId="{9ABFF4BF-3209-47EC-99B9-CE474B4DFD4D}" type="parTrans" cxnId="{F2BE2B19-0EC4-4CEA-BFCE-699EE9BF3D47}">
      <dgm:prSet/>
      <dgm:spPr/>
      <dgm:t>
        <a:bodyPr/>
        <a:lstStyle/>
        <a:p>
          <a:endParaRPr lang="en-IN"/>
        </a:p>
      </dgm:t>
    </dgm:pt>
    <dgm:pt modelId="{DE095D4F-BB1F-4D0C-B9E2-630BB76044C0}" type="sibTrans" cxnId="{F2BE2B19-0EC4-4CEA-BFCE-699EE9BF3D47}">
      <dgm:prSet/>
      <dgm:spPr/>
      <dgm:t>
        <a:bodyPr/>
        <a:lstStyle/>
        <a:p>
          <a:endParaRPr lang="en-IN"/>
        </a:p>
      </dgm:t>
    </dgm:pt>
    <dgm:pt modelId="{598313A4-96D4-4E2D-A7B3-4D51823D0E38}">
      <dgm:prSet/>
      <dgm:spPr/>
      <dgm:t>
        <a:bodyPr/>
        <a:lstStyle/>
        <a:p>
          <a:r>
            <a:rPr lang="en-IN" dirty="0">
              <a:latin typeface="Times New Roman" panose="02020603050405020304" pitchFamily="18" charset="0"/>
              <a:cs typeface="Times New Roman" panose="02020603050405020304" pitchFamily="18" charset="0"/>
            </a:rPr>
            <a:t>Monthly Hours: It represents total Hours of working in an month</a:t>
          </a:r>
          <a:endParaRPr lang="en-IN" dirty="0"/>
        </a:p>
      </dgm:t>
    </dgm:pt>
    <dgm:pt modelId="{90965B63-55A0-43CA-9FAE-A2A39A02FB4F}" type="parTrans" cxnId="{E77E8DC7-5CFE-4D00-87FA-624B07864158}">
      <dgm:prSet/>
      <dgm:spPr/>
      <dgm:t>
        <a:bodyPr/>
        <a:lstStyle/>
        <a:p>
          <a:endParaRPr lang="en-IN"/>
        </a:p>
      </dgm:t>
    </dgm:pt>
    <dgm:pt modelId="{DFC44263-B949-40F5-8E3C-B5320DFFE3E2}" type="sibTrans" cxnId="{E77E8DC7-5CFE-4D00-87FA-624B07864158}">
      <dgm:prSet/>
      <dgm:spPr/>
      <dgm:t>
        <a:bodyPr/>
        <a:lstStyle/>
        <a:p>
          <a:endParaRPr lang="en-IN"/>
        </a:p>
      </dgm:t>
    </dgm:pt>
    <dgm:pt modelId="{9547695D-7C18-41AC-99F6-3B5A2AE0D2CB}">
      <dgm:prSet/>
      <dgm:spPr/>
      <dgm:t>
        <a:bodyPr/>
        <a:lstStyle/>
        <a:p>
          <a:r>
            <a:rPr lang="en-IN" dirty="0">
              <a:latin typeface="Times New Roman" panose="02020603050405020304" pitchFamily="18" charset="0"/>
              <a:cs typeface="Times New Roman" panose="02020603050405020304" pitchFamily="18" charset="0"/>
            </a:rPr>
            <a:t>Electricity Bill: It represents the total Bill amount based on </a:t>
          </a:r>
          <a:r>
            <a:rPr lang="en-IN" dirty="0" err="1">
              <a:latin typeface="Times New Roman" panose="02020603050405020304" pitchFamily="18" charset="0"/>
              <a:cs typeface="Times New Roman" panose="02020603050405020304" pitchFamily="18" charset="0"/>
            </a:rPr>
            <a:t>thwe</a:t>
          </a:r>
          <a:r>
            <a:rPr lang="en-IN" dirty="0">
              <a:latin typeface="Times New Roman" panose="02020603050405020304" pitchFamily="18" charset="0"/>
              <a:cs typeface="Times New Roman" panose="02020603050405020304" pitchFamily="18" charset="0"/>
            </a:rPr>
            <a:t> working hours</a:t>
          </a:r>
          <a:endParaRPr lang="en-IN" dirty="0"/>
        </a:p>
      </dgm:t>
    </dgm:pt>
    <dgm:pt modelId="{D72EA745-D76B-4743-B685-0DF4EFA3184A}" type="parTrans" cxnId="{50320C9E-6DCB-4545-8CDB-344CF9DDFA4F}">
      <dgm:prSet/>
      <dgm:spPr/>
      <dgm:t>
        <a:bodyPr/>
        <a:lstStyle/>
        <a:p>
          <a:endParaRPr lang="en-IN"/>
        </a:p>
      </dgm:t>
    </dgm:pt>
    <dgm:pt modelId="{6BA41525-0B34-4371-9804-F3CEDE246827}" type="sibTrans" cxnId="{50320C9E-6DCB-4545-8CDB-344CF9DDFA4F}">
      <dgm:prSet/>
      <dgm:spPr/>
      <dgm:t>
        <a:bodyPr/>
        <a:lstStyle/>
        <a:p>
          <a:endParaRPr lang="en-IN"/>
        </a:p>
      </dgm:t>
    </dgm:pt>
    <dgm:pt modelId="{3415D515-0287-44E7-BB7A-1450060D2B2D}">
      <dgm:prSet/>
      <dgm:spPr/>
      <dgm:t>
        <a:bodyPr/>
        <a:lstStyle/>
        <a:p>
          <a:r>
            <a:rPr lang="en-IN" dirty="0" err="1">
              <a:latin typeface="Times New Roman" panose="02020603050405020304" pitchFamily="18" charset="0"/>
              <a:cs typeface="Times New Roman" panose="02020603050405020304" pitchFamily="18" charset="0"/>
            </a:rPr>
            <a:t>TarrifRate</a:t>
          </a:r>
          <a:r>
            <a:rPr lang="en-IN" dirty="0">
              <a:latin typeface="Times New Roman" panose="02020603050405020304" pitchFamily="18" charset="0"/>
              <a:cs typeface="Times New Roman" panose="02020603050405020304" pitchFamily="18" charset="0"/>
            </a:rPr>
            <a:t>: It represents the availability and demand of consumption</a:t>
          </a:r>
          <a:endParaRPr lang="en-IN" dirty="0"/>
        </a:p>
      </dgm:t>
    </dgm:pt>
    <dgm:pt modelId="{235182EC-4E03-4D8F-8B9C-3008BD2D1807}" type="sibTrans" cxnId="{B4481D9C-D1B9-4CB8-985E-A04FBD4B05E6}">
      <dgm:prSet/>
      <dgm:spPr/>
      <dgm:t>
        <a:bodyPr/>
        <a:lstStyle/>
        <a:p>
          <a:endParaRPr lang="en-IN"/>
        </a:p>
      </dgm:t>
    </dgm:pt>
    <dgm:pt modelId="{A33631B4-5AE2-42BD-B71C-941FB28CB8C5}" type="parTrans" cxnId="{B4481D9C-D1B9-4CB8-985E-A04FBD4B05E6}">
      <dgm:prSet/>
      <dgm:spPr/>
      <dgm:t>
        <a:bodyPr/>
        <a:lstStyle/>
        <a:p>
          <a:endParaRPr lang="en-IN"/>
        </a:p>
      </dgm:t>
    </dgm:pt>
    <dgm:pt modelId="{2F3ADB83-A5EE-41FA-A704-AB3CFF983373}" type="pres">
      <dgm:prSet presAssocID="{837B92B5-19C5-45FA-8690-00AB111D94D3}" presName="Name0" presStyleCnt="0">
        <dgm:presLayoutVars>
          <dgm:chMax val="7"/>
          <dgm:chPref val="7"/>
          <dgm:dir/>
        </dgm:presLayoutVars>
      </dgm:prSet>
      <dgm:spPr/>
    </dgm:pt>
    <dgm:pt modelId="{4673F586-AFA3-4057-99EB-04CF562300F3}" type="pres">
      <dgm:prSet presAssocID="{837B92B5-19C5-45FA-8690-00AB111D94D3}" presName="Name1" presStyleCnt="0"/>
      <dgm:spPr/>
    </dgm:pt>
    <dgm:pt modelId="{A74ABFC7-4DA9-4E52-A78E-F048A189B6F6}" type="pres">
      <dgm:prSet presAssocID="{837B92B5-19C5-45FA-8690-00AB111D94D3}" presName="cycle" presStyleCnt="0"/>
      <dgm:spPr/>
    </dgm:pt>
    <dgm:pt modelId="{7D16313F-BF7C-4FF4-B470-CE42DB78EBA0}" type="pres">
      <dgm:prSet presAssocID="{837B92B5-19C5-45FA-8690-00AB111D94D3}" presName="srcNode" presStyleLbl="node1" presStyleIdx="0" presStyleCnt="6"/>
      <dgm:spPr/>
    </dgm:pt>
    <dgm:pt modelId="{28B90142-2F4C-4D46-ACF1-DE66DCF05176}" type="pres">
      <dgm:prSet presAssocID="{837B92B5-19C5-45FA-8690-00AB111D94D3}" presName="conn" presStyleLbl="parChTrans1D2" presStyleIdx="0" presStyleCnt="1"/>
      <dgm:spPr/>
    </dgm:pt>
    <dgm:pt modelId="{DB4BF225-63FB-4936-B279-CF1ECC6513B3}" type="pres">
      <dgm:prSet presAssocID="{837B92B5-19C5-45FA-8690-00AB111D94D3}" presName="extraNode" presStyleLbl="node1" presStyleIdx="0" presStyleCnt="6"/>
      <dgm:spPr/>
    </dgm:pt>
    <dgm:pt modelId="{37872D10-5817-42EA-8A36-F1DC2BCED873}" type="pres">
      <dgm:prSet presAssocID="{837B92B5-19C5-45FA-8690-00AB111D94D3}" presName="dstNode" presStyleLbl="node1" presStyleIdx="0" presStyleCnt="6"/>
      <dgm:spPr/>
    </dgm:pt>
    <dgm:pt modelId="{1224659E-DD76-46EE-B22E-8A2C5843D490}" type="pres">
      <dgm:prSet presAssocID="{D5D3E383-3821-4240-8093-3F486BD2EA24}" presName="text_1" presStyleLbl="node1" presStyleIdx="0" presStyleCnt="6">
        <dgm:presLayoutVars>
          <dgm:bulletEnabled val="1"/>
        </dgm:presLayoutVars>
      </dgm:prSet>
      <dgm:spPr/>
    </dgm:pt>
    <dgm:pt modelId="{C8216754-2B2C-4822-9262-213EAB76A7AA}" type="pres">
      <dgm:prSet presAssocID="{D5D3E383-3821-4240-8093-3F486BD2EA24}" presName="accent_1" presStyleCnt="0"/>
      <dgm:spPr/>
    </dgm:pt>
    <dgm:pt modelId="{F5D6D99D-E674-482D-9E07-D7B6D0601902}" type="pres">
      <dgm:prSet presAssocID="{D5D3E383-3821-4240-8093-3F486BD2EA24}" presName="accentRepeatNode" presStyleLbl="solidFgAcc1" presStyleIdx="0" presStyleCnt="6"/>
      <dgm:spPr>
        <a:solidFill>
          <a:schemeClr val="bg1">
            <a:lumMod val="95000"/>
          </a:schemeClr>
        </a:solidFill>
      </dgm:spPr>
    </dgm:pt>
    <dgm:pt modelId="{2ACCFF74-AFD8-4388-A17B-F7F5D1D77982}" type="pres">
      <dgm:prSet presAssocID="{B6A3CAEE-A783-4850-B880-262A2B5C9A53}" presName="text_2" presStyleLbl="node1" presStyleIdx="1" presStyleCnt="6">
        <dgm:presLayoutVars>
          <dgm:bulletEnabled val="1"/>
        </dgm:presLayoutVars>
      </dgm:prSet>
      <dgm:spPr/>
    </dgm:pt>
    <dgm:pt modelId="{6A092802-7AD0-4553-B759-8E5895D93296}" type="pres">
      <dgm:prSet presAssocID="{B6A3CAEE-A783-4850-B880-262A2B5C9A53}" presName="accent_2" presStyleCnt="0"/>
      <dgm:spPr/>
    </dgm:pt>
    <dgm:pt modelId="{CC40BF8D-3F93-43BA-AC36-A27D0CED01E6}" type="pres">
      <dgm:prSet presAssocID="{B6A3CAEE-A783-4850-B880-262A2B5C9A53}" presName="accentRepeatNode" presStyleLbl="solidFgAcc1" presStyleIdx="1" presStyleCnt="6"/>
      <dgm:spPr>
        <a:solidFill>
          <a:srgbClr val="00B0F0"/>
        </a:solidFill>
      </dgm:spPr>
    </dgm:pt>
    <dgm:pt modelId="{13898AE4-DA72-4002-B55B-32DD1EB0D8DC}" type="pres">
      <dgm:prSet presAssocID="{B43E2C5B-348E-4506-8844-3760458F33CB}" presName="text_3" presStyleLbl="node1" presStyleIdx="2" presStyleCnt="6">
        <dgm:presLayoutVars>
          <dgm:bulletEnabled val="1"/>
        </dgm:presLayoutVars>
      </dgm:prSet>
      <dgm:spPr/>
    </dgm:pt>
    <dgm:pt modelId="{C31E33E2-47DF-4AFA-9A31-7E7EF21CF5ED}" type="pres">
      <dgm:prSet presAssocID="{B43E2C5B-348E-4506-8844-3760458F33CB}" presName="accent_3" presStyleCnt="0"/>
      <dgm:spPr/>
    </dgm:pt>
    <dgm:pt modelId="{31914700-F42C-4B7D-AC5B-6C16F1A2EEF3}" type="pres">
      <dgm:prSet presAssocID="{B43E2C5B-348E-4506-8844-3760458F33CB}" presName="accentRepeatNode" presStyleLbl="solidFgAcc1" presStyleIdx="2" presStyleCnt="6"/>
      <dgm:spPr>
        <a:solidFill>
          <a:schemeClr val="accent4">
            <a:lumMod val="60000"/>
            <a:lumOff val="40000"/>
          </a:schemeClr>
        </a:solidFill>
      </dgm:spPr>
    </dgm:pt>
    <dgm:pt modelId="{00743411-C5DF-413A-A428-D346F9286F91}" type="pres">
      <dgm:prSet presAssocID="{598313A4-96D4-4E2D-A7B3-4D51823D0E38}" presName="text_4" presStyleLbl="node1" presStyleIdx="3" presStyleCnt="6">
        <dgm:presLayoutVars>
          <dgm:bulletEnabled val="1"/>
        </dgm:presLayoutVars>
      </dgm:prSet>
      <dgm:spPr/>
    </dgm:pt>
    <dgm:pt modelId="{8AA023A4-1BB3-439F-8101-921E470614A0}" type="pres">
      <dgm:prSet presAssocID="{598313A4-96D4-4E2D-A7B3-4D51823D0E38}" presName="accent_4" presStyleCnt="0"/>
      <dgm:spPr/>
    </dgm:pt>
    <dgm:pt modelId="{C96C18AC-C8F5-4891-88A9-AA7DD7ED21C2}" type="pres">
      <dgm:prSet presAssocID="{598313A4-96D4-4E2D-A7B3-4D51823D0E38}" presName="accentRepeatNode" presStyleLbl="solidFgAcc1" presStyleIdx="3" presStyleCnt="6"/>
      <dgm:spPr>
        <a:solidFill>
          <a:schemeClr val="accent3">
            <a:lumMod val="20000"/>
            <a:lumOff val="80000"/>
          </a:schemeClr>
        </a:solidFill>
      </dgm:spPr>
    </dgm:pt>
    <dgm:pt modelId="{D50EA2A7-5B1E-4617-AA39-9F8C9BD07E7C}" type="pres">
      <dgm:prSet presAssocID="{3415D515-0287-44E7-BB7A-1450060D2B2D}" presName="text_5" presStyleLbl="node1" presStyleIdx="4" presStyleCnt="6">
        <dgm:presLayoutVars>
          <dgm:bulletEnabled val="1"/>
        </dgm:presLayoutVars>
      </dgm:prSet>
      <dgm:spPr/>
    </dgm:pt>
    <dgm:pt modelId="{CB267A9A-217C-4806-8C85-E4A4E421E5D5}" type="pres">
      <dgm:prSet presAssocID="{3415D515-0287-44E7-BB7A-1450060D2B2D}" presName="accent_5" presStyleCnt="0"/>
      <dgm:spPr/>
    </dgm:pt>
    <dgm:pt modelId="{AF322185-ADBF-48AC-BD0E-030CD6902397}" type="pres">
      <dgm:prSet presAssocID="{3415D515-0287-44E7-BB7A-1450060D2B2D}" presName="accentRepeatNode" presStyleLbl="solidFgAcc1" presStyleIdx="4" presStyleCnt="6"/>
      <dgm:spPr>
        <a:solidFill>
          <a:srgbClr val="FFC000"/>
        </a:solidFill>
      </dgm:spPr>
    </dgm:pt>
    <dgm:pt modelId="{84CCA67E-8BA3-47E6-B575-D48AFAF20C81}" type="pres">
      <dgm:prSet presAssocID="{9547695D-7C18-41AC-99F6-3B5A2AE0D2CB}" presName="text_6" presStyleLbl="node1" presStyleIdx="5" presStyleCnt="6">
        <dgm:presLayoutVars>
          <dgm:bulletEnabled val="1"/>
        </dgm:presLayoutVars>
      </dgm:prSet>
      <dgm:spPr/>
    </dgm:pt>
    <dgm:pt modelId="{4EBDDA5D-5168-4C9C-B495-1E3C8557F0E2}" type="pres">
      <dgm:prSet presAssocID="{9547695D-7C18-41AC-99F6-3B5A2AE0D2CB}" presName="accent_6" presStyleCnt="0"/>
      <dgm:spPr/>
    </dgm:pt>
    <dgm:pt modelId="{330EA410-1845-4A49-983C-B81669ECA794}" type="pres">
      <dgm:prSet presAssocID="{9547695D-7C18-41AC-99F6-3B5A2AE0D2CB}" presName="accentRepeatNode" presStyleLbl="solidFgAcc1" presStyleIdx="5" presStyleCnt="6"/>
      <dgm:spPr>
        <a:solidFill>
          <a:schemeClr val="accent5">
            <a:lumMod val="75000"/>
          </a:schemeClr>
        </a:solidFill>
      </dgm:spPr>
    </dgm:pt>
  </dgm:ptLst>
  <dgm:cxnLst>
    <dgm:cxn modelId="{A2ADA80C-C092-4B41-BAC3-94CF7D59DB56}" type="presOf" srcId="{B43E2C5B-348E-4506-8844-3760458F33CB}" destId="{13898AE4-DA72-4002-B55B-32DD1EB0D8DC}" srcOrd="0" destOrd="0" presId="urn:microsoft.com/office/officeart/2008/layout/VerticalCurvedList"/>
    <dgm:cxn modelId="{F2BE2B19-0EC4-4CEA-BFCE-699EE9BF3D47}" srcId="{837B92B5-19C5-45FA-8690-00AB111D94D3}" destId="{B43E2C5B-348E-4506-8844-3760458F33CB}" srcOrd="2" destOrd="0" parTransId="{9ABFF4BF-3209-47EC-99B9-CE474B4DFD4D}" sibTransId="{DE095D4F-BB1F-4D0C-B9E2-630BB76044C0}"/>
    <dgm:cxn modelId="{07A31C3D-D29C-410A-BF2D-B62C5D0E5331}" srcId="{837B92B5-19C5-45FA-8690-00AB111D94D3}" destId="{D5D3E383-3821-4240-8093-3F486BD2EA24}" srcOrd="0" destOrd="0" parTransId="{94CD10EE-F49F-4C10-A187-1917D1CA089B}" sibTransId="{00180DB8-57A2-400E-9519-5F6F4FFE2722}"/>
    <dgm:cxn modelId="{7405093F-ACA0-4FF1-B4FB-D1BC4340005D}" type="presOf" srcId="{837B92B5-19C5-45FA-8690-00AB111D94D3}" destId="{2F3ADB83-A5EE-41FA-A704-AB3CFF983373}" srcOrd="0" destOrd="0" presId="urn:microsoft.com/office/officeart/2008/layout/VerticalCurvedList"/>
    <dgm:cxn modelId="{88DD3645-D577-4202-B16E-9D32AA677C46}" srcId="{837B92B5-19C5-45FA-8690-00AB111D94D3}" destId="{B6A3CAEE-A783-4850-B880-262A2B5C9A53}" srcOrd="1" destOrd="0" parTransId="{82E18407-E529-44CE-8D15-D1C925F777AD}" sibTransId="{840EB86F-78F2-4C21-B3C1-1D580CECC937}"/>
    <dgm:cxn modelId="{71117B66-A4D8-4856-836D-B66C285EF8B2}" type="presOf" srcId="{9547695D-7C18-41AC-99F6-3B5A2AE0D2CB}" destId="{84CCA67E-8BA3-47E6-B575-D48AFAF20C81}" srcOrd="0" destOrd="0" presId="urn:microsoft.com/office/officeart/2008/layout/VerticalCurvedList"/>
    <dgm:cxn modelId="{D9DFC987-4563-443F-9F58-1173F9F47BE1}" type="presOf" srcId="{598313A4-96D4-4E2D-A7B3-4D51823D0E38}" destId="{00743411-C5DF-413A-A428-D346F9286F91}" srcOrd="0" destOrd="0" presId="urn:microsoft.com/office/officeart/2008/layout/VerticalCurvedList"/>
    <dgm:cxn modelId="{B4481D9C-D1B9-4CB8-985E-A04FBD4B05E6}" srcId="{837B92B5-19C5-45FA-8690-00AB111D94D3}" destId="{3415D515-0287-44E7-BB7A-1450060D2B2D}" srcOrd="4" destOrd="0" parTransId="{A33631B4-5AE2-42BD-B71C-941FB28CB8C5}" sibTransId="{235182EC-4E03-4D8F-8B9C-3008BD2D1807}"/>
    <dgm:cxn modelId="{50320C9E-6DCB-4545-8CDB-344CF9DDFA4F}" srcId="{837B92B5-19C5-45FA-8690-00AB111D94D3}" destId="{9547695D-7C18-41AC-99F6-3B5A2AE0D2CB}" srcOrd="5" destOrd="0" parTransId="{D72EA745-D76B-4743-B685-0DF4EFA3184A}" sibTransId="{6BA41525-0B34-4371-9804-F3CEDE246827}"/>
    <dgm:cxn modelId="{A28188AD-BA4D-4704-B31F-DD67DB017C72}" type="presOf" srcId="{D5D3E383-3821-4240-8093-3F486BD2EA24}" destId="{1224659E-DD76-46EE-B22E-8A2C5843D490}" srcOrd="0" destOrd="0" presId="urn:microsoft.com/office/officeart/2008/layout/VerticalCurvedList"/>
    <dgm:cxn modelId="{8FB6B7B8-2056-4608-B8AE-31355E21AF67}" type="presOf" srcId="{B6A3CAEE-A783-4850-B880-262A2B5C9A53}" destId="{2ACCFF74-AFD8-4388-A17B-F7F5D1D77982}" srcOrd="0" destOrd="0" presId="urn:microsoft.com/office/officeart/2008/layout/VerticalCurvedList"/>
    <dgm:cxn modelId="{E77E8DC7-5CFE-4D00-87FA-624B07864158}" srcId="{837B92B5-19C5-45FA-8690-00AB111D94D3}" destId="{598313A4-96D4-4E2D-A7B3-4D51823D0E38}" srcOrd="3" destOrd="0" parTransId="{90965B63-55A0-43CA-9FAE-A2A39A02FB4F}" sibTransId="{DFC44263-B949-40F5-8E3C-B5320DFFE3E2}"/>
    <dgm:cxn modelId="{0162ABD1-DFEC-48E3-9255-81BA7979131B}" type="presOf" srcId="{3415D515-0287-44E7-BB7A-1450060D2B2D}" destId="{D50EA2A7-5B1E-4617-AA39-9F8C9BD07E7C}" srcOrd="0" destOrd="0" presId="urn:microsoft.com/office/officeart/2008/layout/VerticalCurvedList"/>
    <dgm:cxn modelId="{CE04CAE0-C078-428F-8138-D52B14C701E6}" type="presOf" srcId="{00180DB8-57A2-400E-9519-5F6F4FFE2722}" destId="{28B90142-2F4C-4D46-ACF1-DE66DCF05176}" srcOrd="0" destOrd="0" presId="urn:microsoft.com/office/officeart/2008/layout/VerticalCurvedList"/>
    <dgm:cxn modelId="{B478AA61-BAB1-4071-AE99-25DD9AD8B86A}" type="presParOf" srcId="{2F3ADB83-A5EE-41FA-A704-AB3CFF983373}" destId="{4673F586-AFA3-4057-99EB-04CF562300F3}" srcOrd="0" destOrd="0" presId="urn:microsoft.com/office/officeart/2008/layout/VerticalCurvedList"/>
    <dgm:cxn modelId="{A02ED59B-E6B4-48A6-9213-D2CE7103CC3C}" type="presParOf" srcId="{4673F586-AFA3-4057-99EB-04CF562300F3}" destId="{A74ABFC7-4DA9-4E52-A78E-F048A189B6F6}" srcOrd="0" destOrd="0" presId="urn:microsoft.com/office/officeart/2008/layout/VerticalCurvedList"/>
    <dgm:cxn modelId="{2CE56A27-5B32-4744-B16B-DDD33BA3D07E}" type="presParOf" srcId="{A74ABFC7-4DA9-4E52-A78E-F048A189B6F6}" destId="{7D16313F-BF7C-4FF4-B470-CE42DB78EBA0}" srcOrd="0" destOrd="0" presId="urn:microsoft.com/office/officeart/2008/layout/VerticalCurvedList"/>
    <dgm:cxn modelId="{2A405CF4-F2E0-4485-93B4-FF744053E766}" type="presParOf" srcId="{A74ABFC7-4DA9-4E52-A78E-F048A189B6F6}" destId="{28B90142-2F4C-4D46-ACF1-DE66DCF05176}" srcOrd="1" destOrd="0" presId="urn:microsoft.com/office/officeart/2008/layout/VerticalCurvedList"/>
    <dgm:cxn modelId="{C1625052-FC68-43D9-A5A8-0344DE9494CC}" type="presParOf" srcId="{A74ABFC7-4DA9-4E52-A78E-F048A189B6F6}" destId="{DB4BF225-63FB-4936-B279-CF1ECC6513B3}" srcOrd="2" destOrd="0" presId="urn:microsoft.com/office/officeart/2008/layout/VerticalCurvedList"/>
    <dgm:cxn modelId="{C1E7A224-13DE-4A01-8984-BE921D07AF4F}" type="presParOf" srcId="{A74ABFC7-4DA9-4E52-A78E-F048A189B6F6}" destId="{37872D10-5817-42EA-8A36-F1DC2BCED873}" srcOrd="3" destOrd="0" presId="urn:microsoft.com/office/officeart/2008/layout/VerticalCurvedList"/>
    <dgm:cxn modelId="{8055ECE8-D826-4948-95E9-5B9F3592448C}" type="presParOf" srcId="{4673F586-AFA3-4057-99EB-04CF562300F3}" destId="{1224659E-DD76-46EE-B22E-8A2C5843D490}" srcOrd="1" destOrd="0" presId="urn:microsoft.com/office/officeart/2008/layout/VerticalCurvedList"/>
    <dgm:cxn modelId="{42DEDF9D-51E2-4B0D-962C-8A5A125D9943}" type="presParOf" srcId="{4673F586-AFA3-4057-99EB-04CF562300F3}" destId="{C8216754-2B2C-4822-9262-213EAB76A7AA}" srcOrd="2" destOrd="0" presId="urn:microsoft.com/office/officeart/2008/layout/VerticalCurvedList"/>
    <dgm:cxn modelId="{B50CC880-D518-45E0-83B6-0E5DEEEEE4A4}" type="presParOf" srcId="{C8216754-2B2C-4822-9262-213EAB76A7AA}" destId="{F5D6D99D-E674-482D-9E07-D7B6D0601902}" srcOrd="0" destOrd="0" presId="urn:microsoft.com/office/officeart/2008/layout/VerticalCurvedList"/>
    <dgm:cxn modelId="{041425DF-0B5B-483B-9857-491C3608EC1B}" type="presParOf" srcId="{4673F586-AFA3-4057-99EB-04CF562300F3}" destId="{2ACCFF74-AFD8-4388-A17B-F7F5D1D77982}" srcOrd="3" destOrd="0" presId="urn:microsoft.com/office/officeart/2008/layout/VerticalCurvedList"/>
    <dgm:cxn modelId="{922CCEC0-B0BD-441A-8512-1B5EF2DB2F1C}" type="presParOf" srcId="{4673F586-AFA3-4057-99EB-04CF562300F3}" destId="{6A092802-7AD0-4553-B759-8E5895D93296}" srcOrd="4" destOrd="0" presId="urn:microsoft.com/office/officeart/2008/layout/VerticalCurvedList"/>
    <dgm:cxn modelId="{F9BF6826-22ED-4873-95F5-026E964C4DBE}" type="presParOf" srcId="{6A092802-7AD0-4553-B759-8E5895D93296}" destId="{CC40BF8D-3F93-43BA-AC36-A27D0CED01E6}" srcOrd="0" destOrd="0" presId="urn:microsoft.com/office/officeart/2008/layout/VerticalCurvedList"/>
    <dgm:cxn modelId="{87CFB6EE-C70C-4A2A-B708-D60D03CF624A}" type="presParOf" srcId="{4673F586-AFA3-4057-99EB-04CF562300F3}" destId="{13898AE4-DA72-4002-B55B-32DD1EB0D8DC}" srcOrd="5" destOrd="0" presId="urn:microsoft.com/office/officeart/2008/layout/VerticalCurvedList"/>
    <dgm:cxn modelId="{FF8CA3CC-FD93-4ABA-9F79-29F4CA5712BA}" type="presParOf" srcId="{4673F586-AFA3-4057-99EB-04CF562300F3}" destId="{C31E33E2-47DF-4AFA-9A31-7E7EF21CF5ED}" srcOrd="6" destOrd="0" presId="urn:microsoft.com/office/officeart/2008/layout/VerticalCurvedList"/>
    <dgm:cxn modelId="{FD9EE04F-CBBD-4F8E-A79E-07BC2874937E}" type="presParOf" srcId="{C31E33E2-47DF-4AFA-9A31-7E7EF21CF5ED}" destId="{31914700-F42C-4B7D-AC5B-6C16F1A2EEF3}" srcOrd="0" destOrd="0" presId="urn:microsoft.com/office/officeart/2008/layout/VerticalCurvedList"/>
    <dgm:cxn modelId="{B96D6E81-E82F-49CA-95F6-8094A0493048}" type="presParOf" srcId="{4673F586-AFA3-4057-99EB-04CF562300F3}" destId="{00743411-C5DF-413A-A428-D346F9286F91}" srcOrd="7" destOrd="0" presId="urn:microsoft.com/office/officeart/2008/layout/VerticalCurvedList"/>
    <dgm:cxn modelId="{426D38A5-39F3-468A-A26C-874258AA88B2}" type="presParOf" srcId="{4673F586-AFA3-4057-99EB-04CF562300F3}" destId="{8AA023A4-1BB3-439F-8101-921E470614A0}" srcOrd="8" destOrd="0" presId="urn:microsoft.com/office/officeart/2008/layout/VerticalCurvedList"/>
    <dgm:cxn modelId="{15823C45-568F-48D4-AA19-2B113E92D332}" type="presParOf" srcId="{8AA023A4-1BB3-439F-8101-921E470614A0}" destId="{C96C18AC-C8F5-4891-88A9-AA7DD7ED21C2}" srcOrd="0" destOrd="0" presId="urn:microsoft.com/office/officeart/2008/layout/VerticalCurvedList"/>
    <dgm:cxn modelId="{7842D720-8FFA-4495-97B9-E4F323822DE5}" type="presParOf" srcId="{4673F586-AFA3-4057-99EB-04CF562300F3}" destId="{D50EA2A7-5B1E-4617-AA39-9F8C9BD07E7C}" srcOrd="9" destOrd="0" presId="urn:microsoft.com/office/officeart/2008/layout/VerticalCurvedList"/>
    <dgm:cxn modelId="{3DDFC8B8-DE48-4D59-B20C-F81BCF487ECA}" type="presParOf" srcId="{4673F586-AFA3-4057-99EB-04CF562300F3}" destId="{CB267A9A-217C-4806-8C85-E4A4E421E5D5}" srcOrd="10" destOrd="0" presId="urn:microsoft.com/office/officeart/2008/layout/VerticalCurvedList"/>
    <dgm:cxn modelId="{2A31C96D-154E-4E20-BEF4-B9F86DA362FE}" type="presParOf" srcId="{CB267A9A-217C-4806-8C85-E4A4E421E5D5}" destId="{AF322185-ADBF-48AC-BD0E-030CD6902397}" srcOrd="0" destOrd="0" presId="urn:microsoft.com/office/officeart/2008/layout/VerticalCurvedList"/>
    <dgm:cxn modelId="{31027AD4-8A1A-4820-84C3-4A2EC318C22A}" type="presParOf" srcId="{4673F586-AFA3-4057-99EB-04CF562300F3}" destId="{84CCA67E-8BA3-47E6-B575-D48AFAF20C81}" srcOrd="11" destOrd="0" presId="urn:microsoft.com/office/officeart/2008/layout/VerticalCurvedList"/>
    <dgm:cxn modelId="{E8978D2A-C9B9-4F75-996A-A23BD44C33EF}" type="presParOf" srcId="{4673F586-AFA3-4057-99EB-04CF562300F3}" destId="{4EBDDA5D-5168-4C9C-B495-1E3C8557F0E2}" srcOrd="12" destOrd="0" presId="urn:microsoft.com/office/officeart/2008/layout/VerticalCurvedList"/>
    <dgm:cxn modelId="{1C5ECD8E-E355-4F20-987A-B4843D8406BE}" type="presParOf" srcId="{4EBDDA5D-5168-4C9C-B495-1E3C8557F0E2}" destId="{330EA410-1845-4A49-983C-B81669ECA79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76EDC5-06F5-495D-849D-6C7CB616D0D1}">
      <dsp:nvSpPr>
        <dsp:cNvPr id="0" name=""/>
        <dsp:cNvSpPr/>
      </dsp:nvSpPr>
      <dsp:spPr>
        <a:xfrm>
          <a:off x="-6434731" y="-984196"/>
          <a:ext cx="7659073" cy="7659073"/>
        </a:xfrm>
        <a:prstGeom prst="blockArc">
          <a:avLst>
            <a:gd name="adj1" fmla="val 18900000"/>
            <a:gd name="adj2" fmla="val 2700000"/>
            <a:gd name="adj3" fmla="val 282"/>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D8C2B89-4EBB-422A-B846-677F7BC2C315}">
      <dsp:nvSpPr>
        <dsp:cNvPr id="0" name=""/>
        <dsp:cNvSpPr/>
      </dsp:nvSpPr>
      <dsp:spPr>
        <a:xfrm>
          <a:off x="455752" y="299671"/>
          <a:ext cx="11188439" cy="59911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5547"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latin typeface="Times New Roman" panose="02020603050405020304" pitchFamily="18" charset="0"/>
              <a:cs typeface="Times New Roman" panose="02020603050405020304" pitchFamily="18" charset="0"/>
            </a:rPr>
            <a:t>Fan :It represents the number of working hours of fan in a day</a:t>
          </a:r>
        </a:p>
      </dsp:txBody>
      <dsp:txXfrm>
        <a:off x="455752" y="299671"/>
        <a:ext cx="11188439" cy="599114"/>
      </dsp:txXfrm>
    </dsp:sp>
    <dsp:sp modelId="{2CB65FE2-F306-4AFC-84B1-4EAA4949A32C}">
      <dsp:nvSpPr>
        <dsp:cNvPr id="0" name=""/>
        <dsp:cNvSpPr/>
      </dsp:nvSpPr>
      <dsp:spPr>
        <a:xfrm>
          <a:off x="81306" y="224781"/>
          <a:ext cx="748893" cy="748893"/>
        </a:xfrm>
        <a:prstGeom prst="ellipse">
          <a:avLst/>
        </a:prstGeom>
        <a:solidFill>
          <a:srgbClr val="00B0F0"/>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C4764F-2AD5-4392-A3BC-41CC6BED9C1E}">
      <dsp:nvSpPr>
        <dsp:cNvPr id="0" name=""/>
        <dsp:cNvSpPr/>
      </dsp:nvSpPr>
      <dsp:spPr>
        <a:xfrm>
          <a:off x="948565" y="1198229"/>
          <a:ext cx="10695626" cy="599114"/>
        </a:xfrm>
        <a:prstGeom prst="rect">
          <a:avLst/>
        </a:prstGeom>
        <a:solidFill>
          <a:schemeClr val="accent4">
            <a:hueOff val="322756"/>
            <a:satOff val="-2765"/>
            <a:lumOff val="568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5547"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latin typeface="Times New Roman" panose="02020603050405020304" pitchFamily="18" charset="0"/>
              <a:cs typeface="Times New Roman" panose="02020603050405020304" pitchFamily="18" charset="0"/>
            </a:rPr>
            <a:t>Refrigerator: It represents  the number of working hours of a refrigerator</a:t>
          </a:r>
        </a:p>
      </dsp:txBody>
      <dsp:txXfrm>
        <a:off x="948565" y="1198229"/>
        <a:ext cx="10695626" cy="599114"/>
      </dsp:txXfrm>
    </dsp:sp>
    <dsp:sp modelId="{167C5425-C223-4D33-83B2-487E6188EC0C}">
      <dsp:nvSpPr>
        <dsp:cNvPr id="0" name=""/>
        <dsp:cNvSpPr/>
      </dsp:nvSpPr>
      <dsp:spPr>
        <a:xfrm>
          <a:off x="574119" y="1123340"/>
          <a:ext cx="748893" cy="748893"/>
        </a:xfrm>
        <a:prstGeom prst="ellipse">
          <a:avLst/>
        </a:prstGeom>
        <a:solidFill>
          <a:srgbClr val="FFFF00"/>
        </a:solidFill>
        <a:ln w="12700" cap="flat" cmpd="sng" algn="ctr">
          <a:solidFill>
            <a:schemeClr val="accent4">
              <a:hueOff val="322756"/>
              <a:satOff val="-2765"/>
              <a:lumOff val="5686"/>
              <a:alphaOff val="0"/>
            </a:schemeClr>
          </a:solidFill>
          <a:prstDash val="solid"/>
          <a:miter lim="800000"/>
        </a:ln>
        <a:effectLst/>
      </dsp:spPr>
      <dsp:style>
        <a:lnRef idx="2">
          <a:scrgbClr r="0" g="0" b="0"/>
        </a:lnRef>
        <a:fillRef idx="1">
          <a:scrgbClr r="0" g="0" b="0"/>
        </a:fillRef>
        <a:effectRef idx="0">
          <a:scrgbClr r="0" g="0" b="0"/>
        </a:effectRef>
        <a:fontRef idx="minor"/>
      </dsp:style>
    </dsp:sp>
    <dsp:sp modelId="{4778ACC7-5331-431B-8455-2C9DA4C12983}">
      <dsp:nvSpPr>
        <dsp:cNvPr id="0" name=""/>
        <dsp:cNvSpPr/>
      </dsp:nvSpPr>
      <dsp:spPr>
        <a:xfrm>
          <a:off x="977703" y="2160875"/>
          <a:ext cx="10470276" cy="599114"/>
        </a:xfrm>
        <a:prstGeom prst="rect">
          <a:avLst/>
        </a:prstGeom>
        <a:solidFill>
          <a:schemeClr val="accent4">
            <a:hueOff val="645513"/>
            <a:satOff val="-5529"/>
            <a:lumOff val="1137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5547"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err="1">
              <a:latin typeface="Times New Roman" panose="02020603050405020304" pitchFamily="18" charset="0"/>
              <a:cs typeface="Times New Roman" panose="02020603050405020304" pitchFamily="18" charset="0"/>
            </a:rPr>
            <a:t>AirConditioner</a:t>
          </a:r>
          <a:r>
            <a:rPr lang="en-IN" sz="2400" kern="1200" dirty="0">
              <a:latin typeface="Times New Roman" panose="02020603050405020304" pitchFamily="18" charset="0"/>
              <a:cs typeface="Times New Roman" panose="02020603050405020304" pitchFamily="18" charset="0"/>
            </a:rPr>
            <a:t>: It represents the number of working hours of AC in a day</a:t>
          </a:r>
        </a:p>
      </dsp:txBody>
      <dsp:txXfrm>
        <a:off x="977703" y="2160875"/>
        <a:ext cx="10470276" cy="599114"/>
      </dsp:txXfrm>
    </dsp:sp>
    <dsp:sp modelId="{387E1DE1-AEAF-42E6-9BC3-9B4CEBC7BECD}">
      <dsp:nvSpPr>
        <dsp:cNvPr id="0" name=""/>
        <dsp:cNvSpPr/>
      </dsp:nvSpPr>
      <dsp:spPr>
        <a:xfrm>
          <a:off x="799469" y="2021898"/>
          <a:ext cx="748893" cy="748893"/>
        </a:xfrm>
        <a:prstGeom prst="ellipse">
          <a:avLst/>
        </a:prstGeom>
        <a:solidFill>
          <a:schemeClr val="accent3">
            <a:lumMod val="60000"/>
            <a:lumOff val="40000"/>
          </a:schemeClr>
        </a:solidFill>
        <a:ln w="12700" cap="flat" cmpd="sng" algn="ctr">
          <a:solidFill>
            <a:schemeClr val="accent4">
              <a:hueOff val="645513"/>
              <a:satOff val="-5529"/>
              <a:lumOff val="11372"/>
              <a:alphaOff val="0"/>
            </a:schemeClr>
          </a:solidFill>
          <a:prstDash val="solid"/>
          <a:miter lim="800000"/>
        </a:ln>
        <a:effectLst/>
      </dsp:spPr>
      <dsp:style>
        <a:lnRef idx="2">
          <a:scrgbClr r="0" g="0" b="0"/>
        </a:lnRef>
        <a:fillRef idx="1">
          <a:scrgbClr r="0" g="0" b="0"/>
        </a:fillRef>
        <a:effectRef idx="0">
          <a:scrgbClr r="0" g="0" b="0"/>
        </a:effectRef>
        <a:fontRef idx="minor"/>
      </dsp:style>
    </dsp:sp>
    <dsp:sp modelId="{6D4E5AE6-39E4-414C-9B0A-E9B388843EF6}">
      <dsp:nvSpPr>
        <dsp:cNvPr id="0" name=""/>
        <dsp:cNvSpPr/>
      </dsp:nvSpPr>
      <dsp:spPr>
        <a:xfrm>
          <a:off x="1173916" y="2994777"/>
          <a:ext cx="10470276" cy="599114"/>
        </a:xfrm>
        <a:prstGeom prst="rect">
          <a:avLst/>
        </a:prstGeom>
        <a:solidFill>
          <a:schemeClr val="accent4">
            <a:hueOff val="968269"/>
            <a:satOff val="-8294"/>
            <a:lumOff val="1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5547"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latin typeface="Times New Roman" panose="02020603050405020304" pitchFamily="18" charset="0"/>
              <a:cs typeface="Times New Roman" panose="02020603050405020304" pitchFamily="18" charset="0"/>
            </a:rPr>
            <a:t>Television: It represents the number of working hours of TV in a day</a:t>
          </a:r>
        </a:p>
      </dsp:txBody>
      <dsp:txXfrm>
        <a:off x="1173916" y="2994777"/>
        <a:ext cx="10470276" cy="599114"/>
      </dsp:txXfrm>
    </dsp:sp>
    <dsp:sp modelId="{637F750F-66A3-429C-96C6-350F2DF6459D}">
      <dsp:nvSpPr>
        <dsp:cNvPr id="0" name=""/>
        <dsp:cNvSpPr/>
      </dsp:nvSpPr>
      <dsp:spPr>
        <a:xfrm>
          <a:off x="799469" y="2919887"/>
          <a:ext cx="748893" cy="748893"/>
        </a:xfrm>
        <a:prstGeom prst="ellipse">
          <a:avLst/>
        </a:prstGeom>
        <a:solidFill>
          <a:schemeClr val="accent1">
            <a:lumMod val="40000"/>
            <a:lumOff val="60000"/>
          </a:schemeClr>
        </a:solidFill>
        <a:ln w="12700" cap="flat" cmpd="sng" algn="ctr">
          <a:solidFill>
            <a:schemeClr val="accent4">
              <a:hueOff val="968269"/>
              <a:satOff val="-8294"/>
              <a:lumOff val="17059"/>
              <a:alphaOff val="0"/>
            </a:schemeClr>
          </a:solidFill>
          <a:prstDash val="solid"/>
          <a:miter lim="800000"/>
        </a:ln>
        <a:effectLst/>
      </dsp:spPr>
      <dsp:style>
        <a:lnRef idx="2">
          <a:scrgbClr r="0" g="0" b="0"/>
        </a:lnRef>
        <a:fillRef idx="1">
          <a:scrgbClr r="0" g="0" b="0"/>
        </a:fillRef>
        <a:effectRef idx="0">
          <a:scrgbClr r="0" g="0" b="0"/>
        </a:effectRef>
        <a:fontRef idx="minor"/>
      </dsp:style>
    </dsp:sp>
    <dsp:sp modelId="{18252FC3-0816-4B96-8F7C-B66EC2D879CE}">
      <dsp:nvSpPr>
        <dsp:cNvPr id="0" name=""/>
        <dsp:cNvSpPr/>
      </dsp:nvSpPr>
      <dsp:spPr>
        <a:xfrm>
          <a:off x="948565" y="3893335"/>
          <a:ext cx="10695626" cy="599114"/>
        </a:xfrm>
        <a:prstGeom prst="rect">
          <a:avLst/>
        </a:prstGeom>
        <a:solidFill>
          <a:schemeClr val="accent4">
            <a:hueOff val="1291026"/>
            <a:satOff val="-11058"/>
            <a:lumOff val="2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5547"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latin typeface="Times New Roman" panose="02020603050405020304" pitchFamily="18" charset="0"/>
              <a:cs typeface="Times New Roman" panose="02020603050405020304" pitchFamily="18" charset="0"/>
            </a:rPr>
            <a:t>Monitor: It represents the number of working hours of monitor in a day</a:t>
          </a:r>
        </a:p>
      </dsp:txBody>
      <dsp:txXfrm>
        <a:off x="948565" y="3893335"/>
        <a:ext cx="10695626" cy="599114"/>
      </dsp:txXfrm>
    </dsp:sp>
    <dsp:sp modelId="{33FA4FBB-20AA-401E-812F-7304B772F2AC}">
      <dsp:nvSpPr>
        <dsp:cNvPr id="0" name=""/>
        <dsp:cNvSpPr/>
      </dsp:nvSpPr>
      <dsp:spPr>
        <a:xfrm>
          <a:off x="574119" y="3818446"/>
          <a:ext cx="748893" cy="748893"/>
        </a:xfrm>
        <a:prstGeom prst="ellipse">
          <a:avLst/>
        </a:prstGeom>
        <a:solidFill>
          <a:schemeClr val="bg1"/>
        </a:solidFill>
        <a:ln w="12700" cap="flat" cmpd="sng" algn="ctr">
          <a:solidFill>
            <a:schemeClr val="accent4">
              <a:hueOff val="1291026"/>
              <a:satOff val="-11058"/>
              <a:lumOff val="22745"/>
              <a:alphaOff val="0"/>
            </a:schemeClr>
          </a:solidFill>
          <a:prstDash val="solid"/>
          <a:miter lim="800000"/>
        </a:ln>
        <a:effectLst/>
      </dsp:spPr>
      <dsp:style>
        <a:lnRef idx="2">
          <a:scrgbClr r="0" g="0" b="0"/>
        </a:lnRef>
        <a:fillRef idx="1">
          <a:scrgbClr r="0" g="0" b="0"/>
        </a:fillRef>
        <a:effectRef idx="0">
          <a:scrgbClr r="0" g="0" b="0"/>
        </a:effectRef>
        <a:fontRef idx="minor"/>
      </dsp:style>
    </dsp:sp>
    <dsp:sp modelId="{1F6AED3B-46BD-4DC2-8EA3-DFBD2AFBC646}">
      <dsp:nvSpPr>
        <dsp:cNvPr id="0" name=""/>
        <dsp:cNvSpPr/>
      </dsp:nvSpPr>
      <dsp:spPr>
        <a:xfrm>
          <a:off x="455752" y="4791894"/>
          <a:ext cx="11188439" cy="599114"/>
        </a:xfrm>
        <a:prstGeom prst="rect">
          <a:avLst/>
        </a:prstGeom>
        <a:solidFill>
          <a:schemeClr val="accent4">
            <a:hueOff val="1613782"/>
            <a:satOff val="-13823"/>
            <a:lumOff val="2843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5547"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err="1">
              <a:latin typeface="Times New Roman" panose="02020603050405020304" pitchFamily="18" charset="0"/>
              <a:cs typeface="Times New Roman" panose="02020603050405020304" pitchFamily="18" charset="0"/>
            </a:rPr>
            <a:t>MotorPump</a:t>
          </a:r>
          <a:r>
            <a:rPr lang="en-IN" sz="2400" kern="1200" dirty="0">
              <a:latin typeface="Times New Roman" panose="02020603050405020304" pitchFamily="18" charset="0"/>
              <a:cs typeface="Times New Roman" panose="02020603050405020304" pitchFamily="18" charset="0"/>
            </a:rPr>
            <a:t>: It represents the number of working hours of pump in a day</a:t>
          </a:r>
        </a:p>
      </dsp:txBody>
      <dsp:txXfrm>
        <a:off x="455752" y="4791894"/>
        <a:ext cx="11188439" cy="599114"/>
      </dsp:txXfrm>
    </dsp:sp>
    <dsp:sp modelId="{45113CFD-0A29-4AD3-974D-82DB7FC56320}">
      <dsp:nvSpPr>
        <dsp:cNvPr id="0" name=""/>
        <dsp:cNvSpPr/>
      </dsp:nvSpPr>
      <dsp:spPr>
        <a:xfrm>
          <a:off x="81306" y="4717004"/>
          <a:ext cx="748893" cy="748893"/>
        </a:xfrm>
        <a:prstGeom prst="ellipse">
          <a:avLst/>
        </a:prstGeom>
        <a:solidFill>
          <a:schemeClr val="accent4">
            <a:lumMod val="60000"/>
            <a:lumOff val="40000"/>
          </a:schemeClr>
        </a:solidFill>
        <a:ln w="12700" cap="flat" cmpd="sng" algn="ctr">
          <a:solidFill>
            <a:schemeClr val="accent4">
              <a:hueOff val="1613782"/>
              <a:satOff val="-13823"/>
              <a:lumOff val="28431"/>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90142-2F4C-4D46-ACF1-DE66DCF05176}">
      <dsp:nvSpPr>
        <dsp:cNvPr id="0" name=""/>
        <dsp:cNvSpPr/>
      </dsp:nvSpPr>
      <dsp:spPr>
        <a:xfrm>
          <a:off x="-6236630" y="-954080"/>
          <a:ext cx="7423743" cy="7423743"/>
        </a:xfrm>
        <a:prstGeom prst="blockArc">
          <a:avLst>
            <a:gd name="adj1" fmla="val 18900000"/>
            <a:gd name="adj2" fmla="val 2700000"/>
            <a:gd name="adj3" fmla="val 291"/>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224659E-DD76-46EE-B22E-8A2C5843D490}">
      <dsp:nvSpPr>
        <dsp:cNvPr id="0" name=""/>
        <dsp:cNvSpPr/>
      </dsp:nvSpPr>
      <dsp:spPr>
        <a:xfrm>
          <a:off x="442006" y="290450"/>
          <a:ext cx="11153072" cy="58068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0915" tIns="63500" rIns="63500" bIns="63500" numCol="1" spcCol="1270" anchor="ctr" anchorCtr="0">
          <a:noAutofit/>
        </a:bodyPr>
        <a:lstStyle/>
        <a:p>
          <a:pPr marL="0" lvl="0" indent="0" algn="l" defTabSz="1111250">
            <a:lnSpc>
              <a:spcPct val="90000"/>
            </a:lnSpc>
            <a:spcBef>
              <a:spcPct val="0"/>
            </a:spcBef>
            <a:spcAft>
              <a:spcPct val="35000"/>
            </a:spcAft>
            <a:buNone/>
          </a:pPr>
          <a:r>
            <a:rPr lang="en-IN" sz="2500" kern="1200" dirty="0">
              <a:latin typeface="Times New Roman" panose="02020603050405020304" pitchFamily="18" charset="0"/>
              <a:cs typeface="Times New Roman" panose="02020603050405020304" pitchFamily="18" charset="0"/>
            </a:rPr>
            <a:t>Month: It represents a month from 1-12</a:t>
          </a:r>
          <a:endParaRPr lang="en-IN" sz="2500" kern="1200" dirty="0"/>
        </a:p>
      </dsp:txBody>
      <dsp:txXfrm>
        <a:off x="442006" y="290450"/>
        <a:ext cx="11153072" cy="580680"/>
      </dsp:txXfrm>
    </dsp:sp>
    <dsp:sp modelId="{F5D6D99D-E674-482D-9E07-D7B6D0601902}">
      <dsp:nvSpPr>
        <dsp:cNvPr id="0" name=""/>
        <dsp:cNvSpPr/>
      </dsp:nvSpPr>
      <dsp:spPr>
        <a:xfrm>
          <a:off x="79081" y="217865"/>
          <a:ext cx="725850" cy="725850"/>
        </a:xfrm>
        <a:prstGeom prst="ellipse">
          <a:avLst/>
        </a:prstGeom>
        <a:solidFill>
          <a:schemeClr val="bg1">
            <a:lumMod val="9500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ACCFF74-AFD8-4388-A17B-F7F5D1D77982}">
      <dsp:nvSpPr>
        <dsp:cNvPr id="0" name=""/>
        <dsp:cNvSpPr/>
      </dsp:nvSpPr>
      <dsp:spPr>
        <a:xfrm>
          <a:off x="919656" y="1161361"/>
          <a:ext cx="10675423" cy="580680"/>
        </a:xfrm>
        <a:prstGeom prst="rect">
          <a:avLst/>
        </a:prstGeom>
        <a:solidFill>
          <a:schemeClr val="accent4">
            <a:hueOff val="322756"/>
            <a:satOff val="-2765"/>
            <a:lumOff val="568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0915" tIns="63500" rIns="63500" bIns="63500" numCol="1" spcCol="1270" anchor="ctr" anchorCtr="0">
          <a:noAutofit/>
        </a:bodyPr>
        <a:lstStyle/>
        <a:p>
          <a:pPr marL="0" lvl="0" indent="0" algn="l" defTabSz="1111250">
            <a:lnSpc>
              <a:spcPct val="90000"/>
            </a:lnSpc>
            <a:spcBef>
              <a:spcPct val="0"/>
            </a:spcBef>
            <a:spcAft>
              <a:spcPct val="35000"/>
            </a:spcAft>
            <a:buNone/>
          </a:pPr>
          <a:r>
            <a:rPr lang="en-IN" sz="2500" kern="1200" dirty="0">
              <a:latin typeface="Times New Roman" panose="02020603050405020304" pitchFamily="18" charset="0"/>
              <a:cs typeface="Times New Roman" panose="02020603050405020304" pitchFamily="18" charset="0"/>
            </a:rPr>
            <a:t>City: It represents the area of consumption in various cities</a:t>
          </a:r>
          <a:endParaRPr lang="en-IN" sz="2500" kern="1200" dirty="0"/>
        </a:p>
      </dsp:txBody>
      <dsp:txXfrm>
        <a:off x="919656" y="1161361"/>
        <a:ext cx="10675423" cy="580680"/>
      </dsp:txXfrm>
    </dsp:sp>
    <dsp:sp modelId="{CC40BF8D-3F93-43BA-AC36-A27D0CED01E6}">
      <dsp:nvSpPr>
        <dsp:cNvPr id="0" name=""/>
        <dsp:cNvSpPr/>
      </dsp:nvSpPr>
      <dsp:spPr>
        <a:xfrm>
          <a:off x="556730" y="1088776"/>
          <a:ext cx="725850" cy="725850"/>
        </a:xfrm>
        <a:prstGeom prst="ellipse">
          <a:avLst/>
        </a:prstGeom>
        <a:solidFill>
          <a:srgbClr val="00B0F0"/>
        </a:solidFill>
        <a:ln w="12700" cap="flat" cmpd="sng" algn="ctr">
          <a:solidFill>
            <a:schemeClr val="accent4">
              <a:hueOff val="322756"/>
              <a:satOff val="-2765"/>
              <a:lumOff val="5686"/>
              <a:alphaOff val="0"/>
            </a:schemeClr>
          </a:solidFill>
          <a:prstDash val="solid"/>
          <a:miter lim="800000"/>
        </a:ln>
        <a:effectLst/>
      </dsp:spPr>
      <dsp:style>
        <a:lnRef idx="2">
          <a:scrgbClr r="0" g="0" b="0"/>
        </a:lnRef>
        <a:fillRef idx="1">
          <a:scrgbClr r="0" g="0" b="0"/>
        </a:fillRef>
        <a:effectRef idx="0">
          <a:scrgbClr r="0" g="0" b="0"/>
        </a:effectRef>
        <a:fontRef idx="minor"/>
      </dsp:style>
    </dsp:sp>
    <dsp:sp modelId="{13898AE4-DA72-4002-B55B-32DD1EB0D8DC}">
      <dsp:nvSpPr>
        <dsp:cNvPr id="0" name=""/>
        <dsp:cNvSpPr/>
      </dsp:nvSpPr>
      <dsp:spPr>
        <a:xfrm>
          <a:off x="1138073" y="2032271"/>
          <a:ext cx="10457005" cy="580680"/>
        </a:xfrm>
        <a:prstGeom prst="rect">
          <a:avLst/>
        </a:prstGeom>
        <a:solidFill>
          <a:schemeClr val="accent4">
            <a:hueOff val="645513"/>
            <a:satOff val="-5529"/>
            <a:lumOff val="1137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0915" tIns="63500" rIns="63500" bIns="63500" numCol="1" spcCol="1270" anchor="ctr" anchorCtr="0">
          <a:noAutofit/>
        </a:bodyPr>
        <a:lstStyle/>
        <a:p>
          <a:pPr marL="0" lvl="0" indent="0" algn="l" defTabSz="1111250">
            <a:lnSpc>
              <a:spcPct val="90000"/>
            </a:lnSpc>
            <a:spcBef>
              <a:spcPct val="0"/>
            </a:spcBef>
            <a:spcAft>
              <a:spcPct val="35000"/>
            </a:spcAft>
            <a:buNone/>
          </a:pPr>
          <a:r>
            <a:rPr lang="en-IN" sz="2500" kern="1200" dirty="0">
              <a:latin typeface="Times New Roman" panose="02020603050405020304" pitchFamily="18" charset="0"/>
              <a:cs typeface="Times New Roman" panose="02020603050405020304" pitchFamily="18" charset="0"/>
            </a:rPr>
            <a:t>Company: It represents the company providing electricity to different location</a:t>
          </a:r>
          <a:endParaRPr lang="en-IN" sz="2500" kern="1200" dirty="0"/>
        </a:p>
      </dsp:txBody>
      <dsp:txXfrm>
        <a:off x="1138073" y="2032271"/>
        <a:ext cx="10457005" cy="580680"/>
      </dsp:txXfrm>
    </dsp:sp>
    <dsp:sp modelId="{31914700-F42C-4B7D-AC5B-6C16F1A2EEF3}">
      <dsp:nvSpPr>
        <dsp:cNvPr id="0" name=""/>
        <dsp:cNvSpPr/>
      </dsp:nvSpPr>
      <dsp:spPr>
        <a:xfrm>
          <a:off x="775147" y="1959686"/>
          <a:ext cx="725850" cy="725850"/>
        </a:xfrm>
        <a:prstGeom prst="ellipse">
          <a:avLst/>
        </a:prstGeom>
        <a:solidFill>
          <a:schemeClr val="accent4">
            <a:lumMod val="60000"/>
            <a:lumOff val="40000"/>
          </a:schemeClr>
        </a:solidFill>
        <a:ln w="12700" cap="flat" cmpd="sng" algn="ctr">
          <a:solidFill>
            <a:schemeClr val="accent4">
              <a:hueOff val="645513"/>
              <a:satOff val="-5529"/>
              <a:lumOff val="11372"/>
              <a:alphaOff val="0"/>
            </a:schemeClr>
          </a:solidFill>
          <a:prstDash val="solid"/>
          <a:miter lim="800000"/>
        </a:ln>
        <a:effectLst/>
      </dsp:spPr>
      <dsp:style>
        <a:lnRef idx="2">
          <a:scrgbClr r="0" g="0" b="0"/>
        </a:lnRef>
        <a:fillRef idx="1">
          <a:scrgbClr r="0" g="0" b="0"/>
        </a:fillRef>
        <a:effectRef idx="0">
          <a:scrgbClr r="0" g="0" b="0"/>
        </a:effectRef>
        <a:fontRef idx="minor"/>
      </dsp:style>
    </dsp:sp>
    <dsp:sp modelId="{00743411-C5DF-413A-A428-D346F9286F91}">
      <dsp:nvSpPr>
        <dsp:cNvPr id="0" name=""/>
        <dsp:cNvSpPr/>
      </dsp:nvSpPr>
      <dsp:spPr>
        <a:xfrm>
          <a:off x="1138073" y="2902630"/>
          <a:ext cx="10457005" cy="580680"/>
        </a:xfrm>
        <a:prstGeom prst="rect">
          <a:avLst/>
        </a:prstGeom>
        <a:solidFill>
          <a:schemeClr val="accent4">
            <a:hueOff val="968269"/>
            <a:satOff val="-8294"/>
            <a:lumOff val="1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0915" tIns="63500" rIns="63500" bIns="63500" numCol="1" spcCol="1270" anchor="ctr" anchorCtr="0">
          <a:noAutofit/>
        </a:bodyPr>
        <a:lstStyle/>
        <a:p>
          <a:pPr marL="0" lvl="0" indent="0" algn="l" defTabSz="1111250">
            <a:lnSpc>
              <a:spcPct val="90000"/>
            </a:lnSpc>
            <a:spcBef>
              <a:spcPct val="0"/>
            </a:spcBef>
            <a:spcAft>
              <a:spcPct val="35000"/>
            </a:spcAft>
            <a:buNone/>
          </a:pPr>
          <a:r>
            <a:rPr lang="en-IN" sz="2500" kern="1200" dirty="0">
              <a:latin typeface="Times New Roman" panose="02020603050405020304" pitchFamily="18" charset="0"/>
              <a:cs typeface="Times New Roman" panose="02020603050405020304" pitchFamily="18" charset="0"/>
            </a:rPr>
            <a:t>Monthly Hours: It represents total Hours of working in an month</a:t>
          </a:r>
          <a:endParaRPr lang="en-IN" sz="2500" kern="1200" dirty="0"/>
        </a:p>
      </dsp:txBody>
      <dsp:txXfrm>
        <a:off x="1138073" y="2902630"/>
        <a:ext cx="10457005" cy="580680"/>
      </dsp:txXfrm>
    </dsp:sp>
    <dsp:sp modelId="{C96C18AC-C8F5-4891-88A9-AA7DD7ED21C2}">
      <dsp:nvSpPr>
        <dsp:cNvPr id="0" name=""/>
        <dsp:cNvSpPr/>
      </dsp:nvSpPr>
      <dsp:spPr>
        <a:xfrm>
          <a:off x="775147" y="2830045"/>
          <a:ext cx="725850" cy="725850"/>
        </a:xfrm>
        <a:prstGeom prst="ellipse">
          <a:avLst/>
        </a:prstGeom>
        <a:solidFill>
          <a:schemeClr val="accent3">
            <a:lumMod val="20000"/>
            <a:lumOff val="80000"/>
          </a:schemeClr>
        </a:solidFill>
        <a:ln w="12700" cap="flat" cmpd="sng" algn="ctr">
          <a:solidFill>
            <a:schemeClr val="accent4">
              <a:hueOff val="968269"/>
              <a:satOff val="-8294"/>
              <a:lumOff val="17059"/>
              <a:alphaOff val="0"/>
            </a:schemeClr>
          </a:solidFill>
          <a:prstDash val="solid"/>
          <a:miter lim="800000"/>
        </a:ln>
        <a:effectLst/>
      </dsp:spPr>
      <dsp:style>
        <a:lnRef idx="2">
          <a:scrgbClr r="0" g="0" b="0"/>
        </a:lnRef>
        <a:fillRef idx="1">
          <a:scrgbClr r="0" g="0" b="0"/>
        </a:fillRef>
        <a:effectRef idx="0">
          <a:scrgbClr r="0" g="0" b="0"/>
        </a:effectRef>
        <a:fontRef idx="minor"/>
      </dsp:style>
    </dsp:sp>
    <dsp:sp modelId="{D50EA2A7-5B1E-4617-AA39-9F8C9BD07E7C}">
      <dsp:nvSpPr>
        <dsp:cNvPr id="0" name=""/>
        <dsp:cNvSpPr/>
      </dsp:nvSpPr>
      <dsp:spPr>
        <a:xfrm>
          <a:off x="919656" y="3773541"/>
          <a:ext cx="10675423" cy="580680"/>
        </a:xfrm>
        <a:prstGeom prst="rect">
          <a:avLst/>
        </a:prstGeom>
        <a:solidFill>
          <a:schemeClr val="accent4">
            <a:hueOff val="1291026"/>
            <a:satOff val="-11058"/>
            <a:lumOff val="2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0915" tIns="63500" rIns="63500" bIns="63500" numCol="1" spcCol="1270" anchor="ctr" anchorCtr="0">
          <a:noAutofit/>
        </a:bodyPr>
        <a:lstStyle/>
        <a:p>
          <a:pPr marL="0" lvl="0" indent="0" algn="l" defTabSz="1111250">
            <a:lnSpc>
              <a:spcPct val="90000"/>
            </a:lnSpc>
            <a:spcBef>
              <a:spcPct val="0"/>
            </a:spcBef>
            <a:spcAft>
              <a:spcPct val="35000"/>
            </a:spcAft>
            <a:buNone/>
          </a:pPr>
          <a:r>
            <a:rPr lang="en-IN" sz="2500" kern="1200" dirty="0" err="1">
              <a:latin typeface="Times New Roman" panose="02020603050405020304" pitchFamily="18" charset="0"/>
              <a:cs typeface="Times New Roman" panose="02020603050405020304" pitchFamily="18" charset="0"/>
            </a:rPr>
            <a:t>TarrifRate</a:t>
          </a:r>
          <a:r>
            <a:rPr lang="en-IN" sz="2500" kern="1200" dirty="0">
              <a:latin typeface="Times New Roman" panose="02020603050405020304" pitchFamily="18" charset="0"/>
              <a:cs typeface="Times New Roman" panose="02020603050405020304" pitchFamily="18" charset="0"/>
            </a:rPr>
            <a:t>: It represents the availability and demand of consumption</a:t>
          </a:r>
          <a:endParaRPr lang="en-IN" sz="2500" kern="1200" dirty="0"/>
        </a:p>
      </dsp:txBody>
      <dsp:txXfrm>
        <a:off x="919656" y="3773541"/>
        <a:ext cx="10675423" cy="580680"/>
      </dsp:txXfrm>
    </dsp:sp>
    <dsp:sp modelId="{AF322185-ADBF-48AC-BD0E-030CD6902397}">
      <dsp:nvSpPr>
        <dsp:cNvPr id="0" name=""/>
        <dsp:cNvSpPr/>
      </dsp:nvSpPr>
      <dsp:spPr>
        <a:xfrm>
          <a:off x="556730" y="3700956"/>
          <a:ext cx="725850" cy="725850"/>
        </a:xfrm>
        <a:prstGeom prst="ellipse">
          <a:avLst/>
        </a:prstGeom>
        <a:solidFill>
          <a:srgbClr val="FFC000"/>
        </a:solidFill>
        <a:ln w="12700" cap="flat" cmpd="sng" algn="ctr">
          <a:solidFill>
            <a:schemeClr val="accent4">
              <a:hueOff val="1291026"/>
              <a:satOff val="-11058"/>
              <a:lumOff val="22745"/>
              <a:alphaOff val="0"/>
            </a:schemeClr>
          </a:solidFill>
          <a:prstDash val="solid"/>
          <a:miter lim="800000"/>
        </a:ln>
        <a:effectLst/>
      </dsp:spPr>
      <dsp:style>
        <a:lnRef idx="2">
          <a:scrgbClr r="0" g="0" b="0"/>
        </a:lnRef>
        <a:fillRef idx="1">
          <a:scrgbClr r="0" g="0" b="0"/>
        </a:fillRef>
        <a:effectRef idx="0">
          <a:scrgbClr r="0" g="0" b="0"/>
        </a:effectRef>
        <a:fontRef idx="minor"/>
      </dsp:style>
    </dsp:sp>
    <dsp:sp modelId="{84CCA67E-8BA3-47E6-B575-D48AFAF20C81}">
      <dsp:nvSpPr>
        <dsp:cNvPr id="0" name=""/>
        <dsp:cNvSpPr/>
      </dsp:nvSpPr>
      <dsp:spPr>
        <a:xfrm>
          <a:off x="442006" y="4644451"/>
          <a:ext cx="11153072" cy="580680"/>
        </a:xfrm>
        <a:prstGeom prst="rect">
          <a:avLst/>
        </a:prstGeom>
        <a:solidFill>
          <a:schemeClr val="accent4">
            <a:hueOff val="1613782"/>
            <a:satOff val="-13823"/>
            <a:lumOff val="2843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0915" tIns="63500" rIns="63500" bIns="63500" numCol="1" spcCol="1270" anchor="ctr" anchorCtr="0">
          <a:noAutofit/>
        </a:bodyPr>
        <a:lstStyle/>
        <a:p>
          <a:pPr marL="0" lvl="0" indent="0" algn="l" defTabSz="1111250">
            <a:lnSpc>
              <a:spcPct val="90000"/>
            </a:lnSpc>
            <a:spcBef>
              <a:spcPct val="0"/>
            </a:spcBef>
            <a:spcAft>
              <a:spcPct val="35000"/>
            </a:spcAft>
            <a:buNone/>
          </a:pPr>
          <a:r>
            <a:rPr lang="en-IN" sz="2500" kern="1200" dirty="0">
              <a:latin typeface="Times New Roman" panose="02020603050405020304" pitchFamily="18" charset="0"/>
              <a:cs typeface="Times New Roman" panose="02020603050405020304" pitchFamily="18" charset="0"/>
            </a:rPr>
            <a:t>Electricity Bill: It represents the total Bill amount based on </a:t>
          </a:r>
          <a:r>
            <a:rPr lang="en-IN" sz="2500" kern="1200" dirty="0" err="1">
              <a:latin typeface="Times New Roman" panose="02020603050405020304" pitchFamily="18" charset="0"/>
              <a:cs typeface="Times New Roman" panose="02020603050405020304" pitchFamily="18" charset="0"/>
            </a:rPr>
            <a:t>thwe</a:t>
          </a:r>
          <a:r>
            <a:rPr lang="en-IN" sz="2500" kern="1200" dirty="0">
              <a:latin typeface="Times New Roman" panose="02020603050405020304" pitchFamily="18" charset="0"/>
              <a:cs typeface="Times New Roman" panose="02020603050405020304" pitchFamily="18" charset="0"/>
            </a:rPr>
            <a:t> working hours</a:t>
          </a:r>
          <a:endParaRPr lang="en-IN" sz="2500" kern="1200" dirty="0"/>
        </a:p>
      </dsp:txBody>
      <dsp:txXfrm>
        <a:off x="442006" y="4644451"/>
        <a:ext cx="11153072" cy="580680"/>
      </dsp:txXfrm>
    </dsp:sp>
    <dsp:sp modelId="{330EA410-1845-4A49-983C-B81669ECA794}">
      <dsp:nvSpPr>
        <dsp:cNvPr id="0" name=""/>
        <dsp:cNvSpPr/>
      </dsp:nvSpPr>
      <dsp:spPr>
        <a:xfrm>
          <a:off x="79081" y="4571866"/>
          <a:ext cx="725850" cy="725850"/>
        </a:xfrm>
        <a:prstGeom prst="ellipse">
          <a:avLst/>
        </a:prstGeom>
        <a:solidFill>
          <a:schemeClr val="accent5">
            <a:lumMod val="75000"/>
          </a:schemeClr>
        </a:solidFill>
        <a:ln w="12700" cap="flat" cmpd="sng" algn="ctr">
          <a:solidFill>
            <a:schemeClr val="accent4">
              <a:hueOff val="1613782"/>
              <a:satOff val="-13823"/>
              <a:lumOff val="28431"/>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3B061595-59EE-46FE-9AD4-893BD3CF30D8}" type="datetimeFigureOut">
              <a:rPr lang="en-US" smtClean="0"/>
              <a:t>12/4/2024</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D666E22B-85CA-45C7-86A8-A17C38B96A98}" type="slidenum">
              <a:rPr lang="en-US" smtClean="0"/>
              <a:t>‹#›</a:t>
            </a:fld>
            <a:endParaRPr lang="en-US" dirty="0"/>
          </a:p>
        </p:txBody>
      </p:sp>
    </p:spTree>
    <p:extLst>
      <p:ext uri="{BB962C8B-B14F-4D97-AF65-F5344CB8AC3E}">
        <p14:creationId xmlns:p14="http://schemas.microsoft.com/office/powerpoint/2010/main" val="3393007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0CF70A2-C0AD-4D28-B3EB-C43D221AD38B}"/>
              </a:ext>
              <a:ext uri="{C183D7F6-B498-43B3-948B-1728B52AA6E4}">
                <adec:decorative xmlns:adec="http://schemas.microsoft.com/office/drawing/2017/decorative" val="1"/>
              </a:ext>
            </a:extLst>
          </p:cNvPr>
          <p:cNvSpPr/>
          <p:nvPr userDrawn="1"/>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7" name="Group 6">
            <a:extLst>
              <a:ext uri="{FF2B5EF4-FFF2-40B4-BE49-F238E27FC236}">
                <a16:creationId xmlns:a16="http://schemas.microsoft.com/office/drawing/2014/main" id="{F3EE984A-7865-4092-9DD1-FA065CFE1A91}"/>
              </a:ext>
              <a:ext uri="{C183D7F6-B498-43B3-948B-1728B52AA6E4}">
                <adec:decorative xmlns:adec="http://schemas.microsoft.com/office/drawing/2017/decorative" val="1"/>
              </a:ext>
            </a:extLst>
          </p:cNvPr>
          <p:cNvGrpSpPr/>
          <p:nvPr userDrawn="1"/>
        </p:nvGrpSpPr>
        <p:grpSpPr>
          <a:xfrm flipH="1">
            <a:off x="0" y="0"/>
            <a:ext cx="7724071" cy="6858000"/>
            <a:chOff x="4464881" y="0"/>
            <a:chExt cx="7724071" cy="6858000"/>
          </a:xfrm>
        </p:grpSpPr>
        <p:pic>
          <p:nvPicPr>
            <p:cNvPr id="8" name="Picture 7" descr="A picture containing holding&#10;&#10;Description automatically generated">
              <a:extLst>
                <a:ext uri="{FF2B5EF4-FFF2-40B4-BE49-F238E27FC236}">
                  <a16:creationId xmlns:a16="http://schemas.microsoft.com/office/drawing/2014/main" id="{3B8F172B-7E78-455D-98E3-82DF61843F08}"/>
                </a:ext>
              </a:extLst>
            </p:cNvPr>
            <p:cNvPicPr>
              <a:picLocks noChangeAspect="1"/>
            </p:cNvPicPr>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9" name="Picture 8" descr="A picture containing holding, flower&#10;&#10;Description automatically generated">
              <a:extLst>
                <a:ext uri="{FF2B5EF4-FFF2-40B4-BE49-F238E27FC236}">
                  <a16:creationId xmlns:a16="http://schemas.microsoft.com/office/drawing/2014/main" id="{F50D9895-086D-4E52-B2BB-4B8D7993E503}"/>
                </a:ext>
              </a:extLst>
            </p:cNvPr>
            <p:cNvPicPr>
              <a:picLocks noChangeAspect="1"/>
            </p:cNvPicPr>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10" name="Rectangle 9">
            <a:extLst>
              <a:ext uri="{FF2B5EF4-FFF2-40B4-BE49-F238E27FC236}">
                <a16:creationId xmlns:a16="http://schemas.microsoft.com/office/drawing/2014/main" id="{E441336E-0F59-4E8E-A2B5-D62EDA71808F}"/>
              </a:ext>
              <a:ext uri="{C183D7F6-B498-43B3-948B-1728B52AA6E4}">
                <adec:decorative xmlns:adec="http://schemas.microsoft.com/office/drawing/2017/decorative" val="1"/>
              </a:ext>
            </a:extLst>
          </p:cNvPr>
          <p:cNvSpPr/>
          <p:nvPr userDrawn="1"/>
        </p:nvSpPr>
        <p:spPr>
          <a:xfrm>
            <a:off x="713457" y="739600"/>
            <a:ext cx="10768226" cy="53909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Title 1">
            <a:extLst>
              <a:ext uri="{FF2B5EF4-FFF2-40B4-BE49-F238E27FC236}">
                <a16:creationId xmlns:a16="http://schemas.microsoft.com/office/drawing/2014/main" id="{27B873BD-A26D-4CB5-BED3-D95C908B8B24}"/>
              </a:ext>
            </a:extLst>
          </p:cNvPr>
          <p:cNvSpPr>
            <a:spLocks noGrp="1"/>
          </p:cNvSpPr>
          <p:nvPr>
            <p:ph type="ctrTitle"/>
          </p:nvPr>
        </p:nvSpPr>
        <p:spPr>
          <a:xfrm>
            <a:off x="5943600" y="1066800"/>
            <a:ext cx="5257800" cy="2833528"/>
          </a:xfrm>
        </p:spPr>
        <p:txBody>
          <a:bodyPr anchor="b">
            <a:normAutofit/>
          </a:bodyPr>
          <a:lstStyle/>
          <a:p>
            <a:pPr algn="l">
              <a:lnSpc>
                <a:spcPct val="100000"/>
              </a:lnSpc>
            </a:pPr>
            <a:r>
              <a:rPr lang="en-US" sz="4400" spc="120">
                <a:cs typeface="Posterama" panose="020B0504020200020000" pitchFamily="34" charset="0"/>
              </a:rPr>
              <a:t>Click to edit Master title style</a:t>
            </a:r>
            <a:endParaRPr lang="en-US" sz="4400" spc="120" dirty="0">
              <a:cs typeface="Posterama" panose="020B0504020200020000" pitchFamily="34" charset="0"/>
            </a:endParaRPr>
          </a:p>
        </p:txBody>
      </p:sp>
      <p:sp>
        <p:nvSpPr>
          <p:cNvPr id="12" name="Subtitle 2">
            <a:extLst>
              <a:ext uri="{FF2B5EF4-FFF2-40B4-BE49-F238E27FC236}">
                <a16:creationId xmlns:a16="http://schemas.microsoft.com/office/drawing/2014/main" id="{EF5E2EC6-688E-4202-BA23-F29BE1145659}"/>
              </a:ext>
            </a:extLst>
          </p:cNvPr>
          <p:cNvSpPr>
            <a:spLocks noGrp="1"/>
          </p:cNvSpPr>
          <p:nvPr>
            <p:ph type="subTitle" idx="1"/>
          </p:nvPr>
        </p:nvSpPr>
        <p:spPr>
          <a:xfrm>
            <a:off x="5943599" y="4074784"/>
            <a:ext cx="5257799" cy="1640216"/>
          </a:xfrm>
        </p:spPr>
        <p:txBody>
          <a:bodyPr anchor="t"/>
          <a:lstStyle>
            <a:lvl1pPr marL="0" indent="0">
              <a:buNone/>
              <a:defRPr/>
            </a:lvl1pPr>
          </a:lstStyle>
          <a:p>
            <a:pPr algn="l">
              <a:lnSpc>
                <a:spcPct val="110000"/>
              </a:lnSpc>
            </a:pPr>
            <a:r>
              <a:rPr lang="en-US" sz="2200">
                <a:cs typeface="Segoe UI Semilight" panose="020B0402040204020203" pitchFamily="34" charset="0"/>
              </a:rPr>
              <a:t>Click to edit Master subtitle style</a:t>
            </a:r>
            <a:endParaRPr lang="en-US" sz="2200" dirty="0">
              <a:cs typeface="Segoe UI Semilight" panose="020B0402040204020203" pitchFamily="34" charset="0"/>
            </a:endParaRPr>
          </a:p>
        </p:txBody>
      </p:sp>
      <p:sp>
        <p:nvSpPr>
          <p:cNvPr id="15" name="Picture Placeholder 14">
            <a:extLst>
              <a:ext uri="{FF2B5EF4-FFF2-40B4-BE49-F238E27FC236}">
                <a16:creationId xmlns:a16="http://schemas.microsoft.com/office/drawing/2014/main" id="{D8709CFE-7328-4CEC-A7C8-D6C8B18D6CD9}"/>
              </a:ext>
            </a:extLst>
          </p:cNvPr>
          <p:cNvSpPr>
            <a:spLocks noGrp="1"/>
          </p:cNvSpPr>
          <p:nvPr>
            <p:ph type="pic" sz="quarter" idx="13"/>
          </p:nvPr>
        </p:nvSpPr>
        <p:spPr>
          <a:xfrm>
            <a:off x="713232" y="740664"/>
            <a:ext cx="4745736" cy="5394960"/>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40004293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A7F5322-A9D1-4D98-A1BC-9178604ABFF7}"/>
              </a:ext>
              <a:ext uri="{C183D7F6-B498-43B3-948B-1728B52AA6E4}">
                <adec:decorative xmlns:adec="http://schemas.microsoft.com/office/drawing/2017/decorative" val="1"/>
              </a:ext>
            </a:extLst>
          </p:cNvPr>
          <p:cNvSpPr/>
          <p:nvPr userDrawn="1"/>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 name="Title 1">
            <a:extLst>
              <a:ext uri="{FF2B5EF4-FFF2-40B4-BE49-F238E27FC236}">
                <a16:creationId xmlns:a16="http://schemas.microsoft.com/office/drawing/2014/main" id="{E70C34FA-2551-4FBC-8628-350654823484}"/>
              </a:ext>
            </a:extLst>
          </p:cNvPr>
          <p:cNvSpPr>
            <a:spLocks noGrp="1"/>
          </p:cNvSpPr>
          <p:nvPr>
            <p:ph type="ctrTitle"/>
          </p:nvPr>
        </p:nvSpPr>
        <p:spPr>
          <a:xfrm>
            <a:off x="996275" y="394623"/>
            <a:ext cx="5996619" cy="2131033"/>
          </a:xfrm>
        </p:spPr>
        <p:txBody>
          <a:bodyPr anchor="ctr">
            <a:normAutofit/>
          </a:bodyPr>
          <a:lstStyle/>
          <a:p>
            <a:pPr algn="l"/>
            <a:r>
              <a:rPr lang="en-US" sz="4400">
                <a:cs typeface="Posterama" panose="020B0504020200020000" pitchFamily="34" charset="0"/>
              </a:rPr>
              <a:t>Click to edit Master title style</a:t>
            </a:r>
            <a:endParaRPr lang="en-US" sz="4400" dirty="0">
              <a:cs typeface="Posterama" panose="020B0504020200020000" pitchFamily="34" charset="0"/>
            </a:endParaRPr>
          </a:p>
        </p:txBody>
      </p:sp>
      <p:grpSp>
        <p:nvGrpSpPr>
          <p:cNvPr id="8" name="Group 7">
            <a:extLst>
              <a:ext uri="{FF2B5EF4-FFF2-40B4-BE49-F238E27FC236}">
                <a16:creationId xmlns:a16="http://schemas.microsoft.com/office/drawing/2014/main" id="{C158CD79-85EA-4D75-A743-D3DB777D14A9}"/>
              </a:ext>
              <a:ext uri="{C183D7F6-B498-43B3-948B-1728B52AA6E4}">
                <adec:decorative xmlns:adec="http://schemas.microsoft.com/office/drawing/2017/decorative" val="1"/>
              </a:ext>
            </a:extLst>
          </p:cNvPr>
          <p:cNvGrpSpPr/>
          <p:nvPr userDrawn="1"/>
        </p:nvGrpSpPr>
        <p:grpSpPr>
          <a:xfrm flipV="1">
            <a:off x="8194385" y="20961"/>
            <a:ext cx="3997615" cy="6816079"/>
            <a:chOff x="8059620" y="41922"/>
            <a:chExt cx="3997615" cy="6816077"/>
          </a:xfrm>
        </p:grpSpPr>
        <p:pic>
          <p:nvPicPr>
            <p:cNvPr id="9" name="Picture 8" descr="A picture containing sitting, dark, front, cat&#10;&#10;Description automatically generated">
              <a:extLst>
                <a:ext uri="{FF2B5EF4-FFF2-40B4-BE49-F238E27FC236}">
                  <a16:creationId xmlns:a16="http://schemas.microsoft.com/office/drawing/2014/main" id="{50D423CE-750A-48C7-B236-F510652FEDC8}"/>
                </a:ext>
              </a:extLst>
            </p:cNvPr>
            <p:cNvPicPr>
              <a:picLocks noChangeAspect="1"/>
            </p:cNvPicPr>
            <p:nvPr/>
          </p:nvPicPr>
          <p:blipFill rotWithShape="1">
            <a:blip r:embed="rId2" cstate="screen">
              <a:duotone>
                <a:schemeClr val="accent6">
                  <a:shade val="45000"/>
                  <a:satMod val="135000"/>
                </a:schemeClr>
                <a:prstClr val="white"/>
              </a:duotone>
              <a:alphaModFix amt="7000"/>
              <a:extLst>
                <a:ext uri="{28A0092B-C50C-407E-A947-70E740481C1C}">
                  <a14:useLocalDpi xmlns:a14="http://schemas.microsoft.com/office/drawing/2010/main" val="0"/>
                </a:ext>
              </a:extLst>
            </a:blip>
            <a:srcRect/>
            <a:stretch/>
          </p:blipFill>
          <p:spPr>
            <a:xfrm flipH="1">
              <a:off x="8059620" y="1345934"/>
              <a:ext cx="3997615" cy="5512065"/>
            </a:xfrm>
            <a:prstGeom prst="rect">
              <a:avLst/>
            </a:prstGeom>
          </p:spPr>
        </p:pic>
        <p:pic>
          <p:nvPicPr>
            <p:cNvPr id="10" name="Picture 9" descr="A picture containing sitting, dark, front, cat&#10;&#10;Description automatically generated">
              <a:extLst>
                <a:ext uri="{FF2B5EF4-FFF2-40B4-BE49-F238E27FC236}">
                  <a16:creationId xmlns:a16="http://schemas.microsoft.com/office/drawing/2014/main" id="{F198B21E-DBB4-4FAF-85E2-0929E6BFC041}"/>
                </a:ext>
              </a:extLst>
            </p:cNvPr>
            <p:cNvPicPr>
              <a:picLocks noChangeAspect="1"/>
            </p:cNvPicPr>
            <p:nvPr/>
          </p:nvPicPr>
          <p:blipFill rotWithShape="1">
            <a:blip r:embed="rId3" cstate="screen">
              <a:duotone>
                <a:schemeClr val="accent6">
                  <a:shade val="45000"/>
                  <a:satMod val="135000"/>
                </a:schemeClr>
                <a:prstClr val="white"/>
              </a:duotone>
              <a:alphaModFix amt="15000"/>
              <a:extLst>
                <a:ext uri="{28A0092B-C50C-407E-A947-70E740481C1C}">
                  <a14:useLocalDpi xmlns:a14="http://schemas.microsoft.com/office/drawing/2010/main" val="0"/>
                </a:ext>
              </a:extLst>
            </a:blip>
            <a:srcRect/>
            <a:stretch/>
          </p:blipFill>
          <p:spPr>
            <a:xfrm>
              <a:off x="8915400" y="41922"/>
              <a:ext cx="3141835" cy="6816077"/>
            </a:xfrm>
            <a:prstGeom prst="rect">
              <a:avLst/>
            </a:prstGeom>
          </p:spPr>
        </p:pic>
      </p:grpSp>
      <p:sp>
        <p:nvSpPr>
          <p:cNvPr id="11" name="Subtitle 2">
            <a:extLst>
              <a:ext uri="{FF2B5EF4-FFF2-40B4-BE49-F238E27FC236}">
                <a16:creationId xmlns:a16="http://schemas.microsoft.com/office/drawing/2014/main" id="{AD9BB445-59C3-4B51-9237-1F7AC9B09F56}"/>
              </a:ext>
            </a:extLst>
          </p:cNvPr>
          <p:cNvSpPr>
            <a:spLocks noGrp="1"/>
          </p:cNvSpPr>
          <p:nvPr>
            <p:ph type="subTitle" idx="1"/>
          </p:nvPr>
        </p:nvSpPr>
        <p:spPr>
          <a:xfrm>
            <a:off x="7185429" y="381000"/>
            <a:ext cx="3997745" cy="2133600"/>
          </a:xfrm>
        </p:spPr>
        <p:txBody>
          <a:bodyPr anchor="ctr"/>
          <a:lstStyle>
            <a:lvl1pPr marL="0" indent="0">
              <a:buNone/>
              <a:defRPr/>
            </a:lvl1pPr>
          </a:lstStyle>
          <a:p>
            <a:pPr algn="l">
              <a:lnSpc>
                <a:spcPct val="110000"/>
              </a:lnSpc>
            </a:pPr>
            <a:r>
              <a:rPr lang="en-US" sz="2200">
                <a:cs typeface="Segoe UI Semilight" panose="020B0402040204020203" pitchFamily="34" charset="0"/>
              </a:rPr>
              <a:t>Click to edit Master subtitle style</a:t>
            </a:r>
            <a:endParaRPr lang="en-US" sz="2200" dirty="0">
              <a:cs typeface="Segoe UI Semilight" panose="020B0402040204020203" pitchFamily="34" charset="0"/>
            </a:endParaRPr>
          </a:p>
        </p:txBody>
      </p:sp>
      <p:sp>
        <p:nvSpPr>
          <p:cNvPr id="15" name="Picture Placeholder 14">
            <a:extLst>
              <a:ext uri="{FF2B5EF4-FFF2-40B4-BE49-F238E27FC236}">
                <a16:creationId xmlns:a16="http://schemas.microsoft.com/office/drawing/2014/main" id="{969566B9-A8AF-4476-A32A-4AEFC46430F4}"/>
              </a:ext>
            </a:extLst>
          </p:cNvPr>
          <p:cNvSpPr>
            <a:spLocks noGrp="1"/>
          </p:cNvSpPr>
          <p:nvPr>
            <p:ph type="pic" sz="quarter" idx="13"/>
          </p:nvPr>
        </p:nvSpPr>
        <p:spPr>
          <a:xfrm>
            <a:off x="813816" y="2670048"/>
            <a:ext cx="5175504" cy="3639312"/>
          </a:xfrm>
          <a:solidFill>
            <a:schemeClr val="accent6"/>
          </a:solidFill>
        </p:spPr>
        <p:txBody>
          <a:bodyPr/>
          <a:lstStyle/>
          <a:p>
            <a:r>
              <a:rPr lang="en-US"/>
              <a:t>Click icon to add picture</a:t>
            </a:r>
            <a:endParaRPr lang="en-US" dirty="0"/>
          </a:p>
        </p:txBody>
      </p:sp>
      <p:sp>
        <p:nvSpPr>
          <p:cNvPr id="16" name="Picture Placeholder 14">
            <a:extLst>
              <a:ext uri="{FF2B5EF4-FFF2-40B4-BE49-F238E27FC236}">
                <a16:creationId xmlns:a16="http://schemas.microsoft.com/office/drawing/2014/main" id="{10391AAE-35A8-4BEC-BF35-22153B1436B8}"/>
              </a:ext>
            </a:extLst>
          </p:cNvPr>
          <p:cNvSpPr>
            <a:spLocks noGrp="1"/>
          </p:cNvSpPr>
          <p:nvPr>
            <p:ph type="pic" sz="quarter" idx="14"/>
          </p:nvPr>
        </p:nvSpPr>
        <p:spPr>
          <a:xfrm>
            <a:off x="6190488" y="2670048"/>
            <a:ext cx="5175504" cy="3639312"/>
          </a:xfrm>
          <a:solidFill>
            <a:schemeClr val="accent6"/>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32681652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288192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013596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0199478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31972129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17267983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656986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nda">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8A7506A-23D3-4E50-B632-7D75C652FB02}"/>
              </a:ext>
              <a:ext uri="{C183D7F6-B498-43B3-948B-1728B52AA6E4}">
                <adec:decorative xmlns:adec="http://schemas.microsoft.com/office/drawing/2017/decorative" val="1"/>
              </a:ext>
            </a:extLst>
          </p:cNvPr>
          <p:cNvSpPr/>
          <p:nvPr userDrawn="1"/>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7" name="Group 6">
            <a:extLst>
              <a:ext uri="{FF2B5EF4-FFF2-40B4-BE49-F238E27FC236}">
                <a16:creationId xmlns:a16="http://schemas.microsoft.com/office/drawing/2014/main" id="{082A1112-7DAD-487B-84EF-9F2B9F4A6194}"/>
              </a:ext>
              <a:ext uri="{C183D7F6-B498-43B3-948B-1728B52AA6E4}">
                <adec:decorative xmlns:adec="http://schemas.microsoft.com/office/drawing/2017/decorative" val="1"/>
              </a:ext>
            </a:extLst>
          </p:cNvPr>
          <p:cNvGrpSpPr/>
          <p:nvPr userDrawn="1"/>
        </p:nvGrpSpPr>
        <p:grpSpPr>
          <a:xfrm flipH="1">
            <a:off x="0" y="0"/>
            <a:ext cx="7724071" cy="6858000"/>
            <a:chOff x="4464881" y="0"/>
            <a:chExt cx="7724071" cy="6858000"/>
          </a:xfrm>
        </p:grpSpPr>
        <p:pic>
          <p:nvPicPr>
            <p:cNvPr id="8" name="Picture 7" descr="A picture containing holding&#10;&#10;Description automatically generated">
              <a:extLst>
                <a:ext uri="{FF2B5EF4-FFF2-40B4-BE49-F238E27FC236}">
                  <a16:creationId xmlns:a16="http://schemas.microsoft.com/office/drawing/2014/main" id="{52E39B3F-C08C-424B-908B-8A3E017C641B}"/>
                </a:ext>
              </a:extLst>
            </p:cNvPr>
            <p:cNvPicPr>
              <a:picLocks noChangeAspect="1"/>
            </p:cNvPicPr>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9" name="Picture 8" descr="A picture containing holding, flower&#10;&#10;Description automatically generated">
              <a:extLst>
                <a:ext uri="{FF2B5EF4-FFF2-40B4-BE49-F238E27FC236}">
                  <a16:creationId xmlns:a16="http://schemas.microsoft.com/office/drawing/2014/main" id="{80050DD2-3323-4041-91C6-8BFA52F381B7}"/>
                </a:ext>
              </a:extLst>
            </p:cNvPr>
            <p:cNvPicPr>
              <a:picLocks noChangeAspect="1"/>
            </p:cNvPicPr>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10" name="Rectangle 9">
            <a:extLst>
              <a:ext uri="{FF2B5EF4-FFF2-40B4-BE49-F238E27FC236}">
                <a16:creationId xmlns:a16="http://schemas.microsoft.com/office/drawing/2014/main" id="{4FA34E2F-6A4E-4CFF-ACA1-994BA9CED3A9}"/>
              </a:ext>
              <a:ext uri="{C183D7F6-B498-43B3-948B-1728B52AA6E4}">
                <adec:decorative xmlns:adec="http://schemas.microsoft.com/office/drawing/2017/decorative" val="1"/>
              </a:ext>
            </a:extLst>
          </p:cNvPr>
          <p:cNvSpPr/>
          <p:nvPr userDrawn="1"/>
        </p:nvSpPr>
        <p:spPr>
          <a:xfrm>
            <a:off x="684276"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A8B9C0BE-DE84-42B6-9610-684AC81E50B3}"/>
              </a:ext>
            </a:extLst>
          </p:cNvPr>
          <p:cNvSpPr>
            <a:spLocks noGrp="1"/>
          </p:cNvSpPr>
          <p:nvPr>
            <p:ph type="title"/>
          </p:nvPr>
        </p:nvSpPr>
        <p:spPr>
          <a:xfrm>
            <a:off x="1143000" y="990599"/>
            <a:ext cx="4953000" cy="2130552"/>
          </a:xfrm>
        </p:spPr>
        <p:txBody>
          <a:bodyPr>
            <a:noAutofit/>
          </a:bodyPr>
          <a:lstStyle/>
          <a:p>
            <a:pPr>
              <a:lnSpc>
                <a:spcPct val="100000"/>
              </a:lnSpc>
            </a:pPr>
            <a:r>
              <a:rPr lang="en-US" spc="120">
                <a:cs typeface="Posterama" panose="020B0504020200020000" pitchFamily="34" charset="0"/>
              </a:rPr>
              <a:t>Click to edit Master title style</a:t>
            </a:r>
            <a:endParaRPr lang="en-US" spc="120" dirty="0">
              <a:cs typeface="Posterama" panose="020B0504020200020000" pitchFamily="34" charset="0"/>
            </a:endParaRPr>
          </a:p>
        </p:txBody>
      </p:sp>
      <p:sp>
        <p:nvSpPr>
          <p:cNvPr id="12" name="Content Placeholder 2">
            <a:extLst>
              <a:ext uri="{FF2B5EF4-FFF2-40B4-BE49-F238E27FC236}">
                <a16:creationId xmlns:a16="http://schemas.microsoft.com/office/drawing/2014/main" id="{C95C06E1-E8B8-4F7A-8EB7-E594AFEE6492}"/>
              </a:ext>
            </a:extLst>
          </p:cNvPr>
          <p:cNvSpPr>
            <a:spLocks noGrp="1"/>
          </p:cNvSpPr>
          <p:nvPr>
            <p:ph idx="1"/>
          </p:nvPr>
        </p:nvSpPr>
        <p:spPr>
          <a:xfrm>
            <a:off x="1143000" y="3352800"/>
            <a:ext cx="4953000" cy="2514600"/>
          </a:xfrm>
        </p:spPr>
        <p:txBody>
          <a:bodyPr>
            <a:normAutofit/>
          </a:bodyPr>
          <a:lstStyle>
            <a:lvl1pPr marL="0" indent="0">
              <a:buNone/>
              <a:defRPr/>
            </a:lvl1pPr>
          </a:lstStyle>
          <a:p>
            <a:pPr lvl="0">
              <a:lnSpc>
                <a:spcPct val="110000"/>
              </a:lnSpc>
            </a:pPr>
            <a:r>
              <a:rPr lang="en-US" sz="1800"/>
              <a:t>Click to edit Master text styles</a:t>
            </a:r>
          </a:p>
        </p:txBody>
      </p:sp>
      <p:sp>
        <p:nvSpPr>
          <p:cNvPr id="16" name="Picture Placeholder 15">
            <a:extLst>
              <a:ext uri="{FF2B5EF4-FFF2-40B4-BE49-F238E27FC236}">
                <a16:creationId xmlns:a16="http://schemas.microsoft.com/office/drawing/2014/main" id="{E340614F-452E-4022-B834-FFDC63466D3C}"/>
              </a:ext>
            </a:extLst>
          </p:cNvPr>
          <p:cNvSpPr>
            <a:spLocks noGrp="1"/>
          </p:cNvSpPr>
          <p:nvPr>
            <p:ph type="pic" sz="quarter" idx="13"/>
          </p:nvPr>
        </p:nvSpPr>
        <p:spPr>
          <a:xfrm>
            <a:off x="6784848" y="813816"/>
            <a:ext cx="4617720" cy="2551176"/>
          </a:xfrm>
          <a:solidFill>
            <a:schemeClr val="accent6"/>
          </a:solidFill>
        </p:spPr>
        <p:txBody>
          <a:bodyPr/>
          <a:lstStyle/>
          <a:p>
            <a:r>
              <a:rPr lang="en-US"/>
              <a:t>Click icon to add picture</a:t>
            </a:r>
            <a:endParaRPr lang="en-US" dirty="0"/>
          </a:p>
        </p:txBody>
      </p:sp>
      <p:sp>
        <p:nvSpPr>
          <p:cNvPr id="17" name="Picture Placeholder 15">
            <a:extLst>
              <a:ext uri="{FF2B5EF4-FFF2-40B4-BE49-F238E27FC236}">
                <a16:creationId xmlns:a16="http://schemas.microsoft.com/office/drawing/2014/main" id="{C9F0368A-AE83-428C-ABF7-694386AB6231}"/>
              </a:ext>
            </a:extLst>
          </p:cNvPr>
          <p:cNvSpPr>
            <a:spLocks noGrp="1"/>
          </p:cNvSpPr>
          <p:nvPr>
            <p:ph type="pic" sz="quarter" idx="14"/>
          </p:nvPr>
        </p:nvSpPr>
        <p:spPr>
          <a:xfrm>
            <a:off x="6784848" y="3465576"/>
            <a:ext cx="4617720" cy="2551176"/>
          </a:xfrm>
          <a:solidFill>
            <a:schemeClr val="accent6"/>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10408464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2253A4E8-5A11-4C9C-8FC8-9D78AB5D392A}"/>
              </a:ext>
              <a:ext uri="{C183D7F6-B498-43B3-948B-1728B52AA6E4}">
                <adec:decorative xmlns:adec="http://schemas.microsoft.com/office/drawing/2017/decorative" val="1"/>
              </a:ext>
            </a:extLst>
          </p:cNvPr>
          <p:cNvGrpSpPr/>
          <p:nvPr userDrawn="1"/>
        </p:nvGrpSpPr>
        <p:grpSpPr>
          <a:xfrm>
            <a:off x="4464881" y="0"/>
            <a:ext cx="7724071" cy="6858000"/>
            <a:chOff x="4464881" y="0"/>
            <a:chExt cx="7724071" cy="6858000"/>
          </a:xfrm>
        </p:grpSpPr>
        <p:pic>
          <p:nvPicPr>
            <p:cNvPr id="7" name="Picture 6" descr="A picture containing holding&#10;&#10;Description automatically generated">
              <a:extLst>
                <a:ext uri="{FF2B5EF4-FFF2-40B4-BE49-F238E27FC236}">
                  <a16:creationId xmlns:a16="http://schemas.microsoft.com/office/drawing/2014/main" id="{77D633C1-4A46-44EA-B1E7-96EA9C44CB40}"/>
                </a:ext>
              </a:extLst>
            </p:cNvPr>
            <p:cNvPicPr>
              <a:picLocks noChangeAspect="1"/>
            </p:cNvPicPr>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8" name="Picture 7" descr="A picture containing holding, flower&#10;&#10;Description automatically generated">
              <a:extLst>
                <a:ext uri="{FF2B5EF4-FFF2-40B4-BE49-F238E27FC236}">
                  <a16:creationId xmlns:a16="http://schemas.microsoft.com/office/drawing/2014/main" id="{89667DF8-B73B-497B-95A4-5212EE667059}"/>
                </a:ext>
              </a:extLst>
            </p:cNvPr>
            <p:cNvPicPr>
              <a:picLocks noChangeAspect="1"/>
            </p:cNvPicPr>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9" name="Title 1">
            <a:extLst>
              <a:ext uri="{FF2B5EF4-FFF2-40B4-BE49-F238E27FC236}">
                <a16:creationId xmlns:a16="http://schemas.microsoft.com/office/drawing/2014/main" id="{3EA3C8E6-EF45-4F18-A0CB-F0527540DAD7}"/>
              </a:ext>
            </a:extLst>
          </p:cNvPr>
          <p:cNvSpPr>
            <a:spLocks noGrp="1"/>
          </p:cNvSpPr>
          <p:nvPr>
            <p:ph type="title"/>
          </p:nvPr>
        </p:nvSpPr>
        <p:spPr>
          <a:xfrm>
            <a:off x="838200" y="393192"/>
            <a:ext cx="4953000" cy="2130552"/>
          </a:xfrm>
        </p:spPr>
        <p:txBody>
          <a:bodyPr>
            <a:noAutofit/>
          </a:bodyPr>
          <a:lstStyle/>
          <a:p>
            <a:pPr>
              <a:lnSpc>
                <a:spcPct val="100000"/>
              </a:lnSpc>
            </a:pPr>
            <a:r>
              <a:rPr lang="en-US" spc="120">
                <a:cs typeface="Posterama" panose="020B0504020200020000" pitchFamily="34" charset="0"/>
              </a:rPr>
              <a:t>Click to edit Master title style</a:t>
            </a:r>
            <a:endParaRPr lang="en-US" spc="120" dirty="0">
              <a:cs typeface="Posterama" panose="020B0504020200020000" pitchFamily="34" charset="0"/>
            </a:endParaRPr>
          </a:p>
        </p:txBody>
      </p:sp>
      <p:sp>
        <p:nvSpPr>
          <p:cNvPr id="10" name="Content Placeholder 2">
            <a:extLst>
              <a:ext uri="{FF2B5EF4-FFF2-40B4-BE49-F238E27FC236}">
                <a16:creationId xmlns:a16="http://schemas.microsoft.com/office/drawing/2014/main" id="{50CA1F7B-7E1E-4745-8E06-38C79906EE1E}"/>
              </a:ext>
            </a:extLst>
          </p:cNvPr>
          <p:cNvSpPr>
            <a:spLocks noGrp="1"/>
          </p:cNvSpPr>
          <p:nvPr>
            <p:ph idx="1"/>
          </p:nvPr>
        </p:nvSpPr>
        <p:spPr>
          <a:xfrm>
            <a:off x="838200" y="2724912"/>
            <a:ext cx="4952681" cy="3410712"/>
          </a:xfrm>
        </p:spPr>
        <p:txBody>
          <a:bodyPr anchor="t" anchorCtr="0">
            <a:normAutofit/>
          </a:bodyPr>
          <a:lstStyle>
            <a:lvl1pPr marL="0" indent="0">
              <a:buNone/>
              <a:defRPr/>
            </a:lvl1pPr>
          </a:lstStyle>
          <a:p>
            <a:pPr lvl="0">
              <a:lnSpc>
                <a:spcPct val="110000"/>
              </a:lnSpc>
            </a:pPr>
            <a:r>
              <a:rPr lang="en-US" sz="1800"/>
              <a:t>Click to edit Master text styles</a:t>
            </a:r>
          </a:p>
        </p:txBody>
      </p:sp>
      <p:sp>
        <p:nvSpPr>
          <p:cNvPr id="13" name="Picture Placeholder 12">
            <a:extLst>
              <a:ext uri="{FF2B5EF4-FFF2-40B4-BE49-F238E27FC236}">
                <a16:creationId xmlns:a16="http://schemas.microsoft.com/office/drawing/2014/main" id="{C027CA11-7EE7-4C3B-AF4D-F50756E4EF64}"/>
              </a:ext>
            </a:extLst>
          </p:cNvPr>
          <p:cNvSpPr>
            <a:spLocks noGrp="1"/>
          </p:cNvSpPr>
          <p:nvPr>
            <p:ph type="pic" sz="quarter" idx="13"/>
          </p:nvPr>
        </p:nvSpPr>
        <p:spPr>
          <a:xfrm>
            <a:off x="7086600" y="568324"/>
            <a:ext cx="4727448" cy="5715000"/>
          </a:xfrm>
          <a:solidFill>
            <a:schemeClr val="accent6"/>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418269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29FC3DD-D5CF-4D3A-AD62-2D9AD0EA2D50}"/>
              </a:ext>
              <a:ext uri="{C183D7F6-B498-43B3-948B-1728B52AA6E4}">
                <adec:decorative xmlns:adec="http://schemas.microsoft.com/office/drawing/2017/decorative" val="1"/>
              </a:ext>
            </a:extLst>
          </p:cNvPr>
          <p:cNvSpPr/>
          <p:nvPr userDrawn="1"/>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7" name="Group 6">
            <a:extLst>
              <a:ext uri="{FF2B5EF4-FFF2-40B4-BE49-F238E27FC236}">
                <a16:creationId xmlns:a16="http://schemas.microsoft.com/office/drawing/2014/main" id="{3A543720-E70E-42D7-9835-39FDFE40F01E}"/>
              </a:ext>
              <a:ext uri="{C183D7F6-B498-43B3-948B-1728B52AA6E4}">
                <adec:decorative xmlns:adec="http://schemas.microsoft.com/office/drawing/2017/decorative" val="1"/>
              </a:ext>
            </a:extLst>
          </p:cNvPr>
          <p:cNvGrpSpPr/>
          <p:nvPr userDrawn="1"/>
        </p:nvGrpSpPr>
        <p:grpSpPr>
          <a:xfrm>
            <a:off x="6477000" y="0"/>
            <a:ext cx="5711952" cy="5071492"/>
            <a:chOff x="4464881" y="0"/>
            <a:chExt cx="7724071" cy="6858000"/>
          </a:xfrm>
        </p:grpSpPr>
        <p:pic>
          <p:nvPicPr>
            <p:cNvPr id="8" name="Picture 7" descr="A picture containing holding&#10;&#10;Description automatically generated">
              <a:extLst>
                <a:ext uri="{FF2B5EF4-FFF2-40B4-BE49-F238E27FC236}">
                  <a16:creationId xmlns:a16="http://schemas.microsoft.com/office/drawing/2014/main" id="{7D5BA9D0-B4FD-4CD7-8F18-76506E972044}"/>
                </a:ext>
              </a:extLst>
            </p:cNvPr>
            <p:cNvPicPr>
              <a:picLocks noChangeAspect="1"/>
            </p:cNvPicPr>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9" name="Picture 8" descr="A picture containing holding, flower&#10;&#10;Description automatically generated">
              <a:extLst>
                <a:ext uri="{FF2B5EF4-FFF2-40B4-BE49-F238E27FC236}">
                  <a16:creationId xmlns:a16="http://schemas.microsoft.com/office/drawing/2014/main" id="{7D2067D9-0848-4BAA-996E-BE1236E04ABF}"/>
                </a:ext>
              </a:extLst>
            </p:cNvPr>
            <p:cNvPicPr>
              <a:picLocks noChangeAspect="1"/>
            </p:cNvPicPr>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10" name="Title 1">
            <a:extLst>
              <a:ext uri="{FF2B5EF4-FFF2-40B4-BE49-F238E27FC236}">
                <a16:creationId xmlns:a16="http://schemas.microsoft.com/office/drawing/2014/main" id="{1B87D7AA-E59B-441F-B5EC-E9828C1EDFBE}"/>
              </a:ext>
            </a:extLst>
          </p:cNvPr>
          <p:cNvSpPr>
            <a:spLocks noGrp="1"/>
          </p:cNvSpPr>
          <p:nvPr>
            <p:ph type="ctrTitle"/>
          </p:nvPr>
        </p:nvSpPr>
        <p:spPr>
          <a:xfrm>
            <a:off x="1293876" y="304801"/>
            <a:ext cx="9601200" cy="2301875"/>
          </a:xfrm>
        </p:spPr>
        <p:txBody>
          <a:bodyPr anchor="b">
            <a:normAutofit/>
          </a:bodyPr>
          <a:lstStyle>
            <a:lvl1pPr algn="ctr">
              <a:defRPr/>
            </a:lvl1pPr>
          </a:lstStyle>
          <a:p>
            <a:pPr>
              <a:lnSpc>
                <a:spcPct val="100000"/>
              </a:lnSpc>
            </a:pPr>
            <a:r>
              <a:rPr lang="en-US" sz="4400" spc="120">
                <a:cs typeface="Posterama" panose="020B0504020200020000" pitchFamily="34" charset="0"/>
              </a:rPr>
              <a:t>Click to edit Master title style</a:t>
            </a:r>
            <a:endParaRPr lang="en-US" sz="4400" spc="120" dirty="0">
              <a:cs typeface="Posterama" panose="020B0504020200020000" pitchFamily="34" charset="0"/>
            </a:endParaRPr>
          </a:p>
        </p:txBody>
      </p:sp>
      <p:sp>
        <p:nvSpPr>
          <p:cNvPr id="11" name="Subtitle 2">
            <a:extLst>
              <a:ext uri="{FF2B5EF4-FFF2-40B4-BE49-F238E27FC236}">
                <a16:creationId xmlns:a16="http://schemas.microsoft.com/office/drawing/2014/main" id="{70806D6C-F8DC-4FFA-9381-5620B7391CEA}"/>
              </a:ext>
            </a:extLst>
          </p:cNvPr>
          <p:cNvSpPr>
            <a:spLocks noGrp="1"/>
          </p:cNvSpPr>
          <p:nvPr>
            <p:ph type="subTitle" idx="1"/>
          </p:nvPr>
        </p:nvSpPr>
        <p:spPr>
          <a:xfrm>
            <a:off x="1712976" y="2743201"/>
            <a:ext cx="8763001" cy="914400"/>
          </a:xfrm>
        </p:spPr>
        <p:txBody>
          <a:bodyPr anchor="t"/>
          <a:lstStyle>
            <a:lvl1pPr marL="0" indent="0" algn="ctr">
              <a:buNone/>
              <a:defRPr/>
            </a:lvl1pPr>
          </a:lstStyle>
          <a:p>
            <a:pPr>
              <a:lnSpc>
                <a:spcPct val="110000"/>
              </a:lnSpc>
            </a:pPr>
            <a:r>
              <a:rPr lang="en-US" sz="2200">
                <a:cs typeface="Segoe UI Semilight" panose="020B0402040204020203" pitchFamily="34" charset="0"/>
              </a:rPr>
              <a:t>Click to edit Master subtitle style</a:t>
            </a:r>
            <a:endParaRPr lang="en-US" sz="2200" dirty="0">
              <a:cs typeface="Segoe UI Semilight" panose="020B0402040204020203" pitchFamily="34" charset="0"/>
            </a:endParaRPr>
          </a:p>
        </p:txBody>
      </p:sp>
      <p:sp>
        <p:nvSpPr>
          <p:cNvPr id="16" name="Picture Placeholder 15">
            <a:extLst>
              <a:ext uri="{FF2B5EF4-FFF2-40B4-BE49-F238E27FC236}">
                <a16:creationId xmlns:a16="http://schemas.microsoft.com/office/drawing/2014/main" id="{A5095252-A020-4AA1-9BB3-013288AE3FB6}"/>
              </a:ext>
            </a:extLst>
          </p:cNvPr>
          <p:cNvSpPr>
            <a:spLocks noGrp="1"/>
          </p:cNvSpPr>
          <p:nvPr>
            <p:ph type="pic" sz="quarter" idx="13"/>
          </p:nvPr>
        </p:nvSpPr>
        <p:spPr>
          <a:xfrm>
            <a:off x="0" y="3886200"/>
            <a:ext cx="4059936" cy="2971800"/>
          </a:xfrm>
          <a:solidFill>
            <a:schemeClr val="accent6"/>
          </a:solidFill>
        </p:spPr>
        <p:txBody>
          <a:bodyPr/>
          <a:lstStyle/>
          <a:p>
            <a:r>
              <a:rPr lang="en-US"/>
              <a:t>Click icon to add picture</a:t>
            </a:r>
            <a:endParaRPr lang="en-US" dirty="0"/>
          </a:p>
        </p:txBody>
      </p:sp>
      <p:sp>
        <p:nvSpPr>
          <p:cNvPr id="17" name="Picture Placeholder 15">
            <a:extLst>
              <a:ext uri="{FF2B5EF4-FFF2-40B4-BE49-F238E27FC236}">
                <a16:creationId xmlns:a16="http://schemas.microsoft.com/office/drawing/2014/main" id="{17FBAD15-0D00-46EC-B530-EF6195F42D4A}"/>
              </a:ext>
            </a:extLst>
          </p:cNvPr>
          <p:cNvSpPr>
            <a:spLocks noGrp="1"/>
          </p:cNvSpPr>
          <p:nvPr>
            <p:ph type="pic" sz="quarter" idx="14"/>
          </p:nvPr>
        </p:nvSpPr>
        <p:spPr>
          <a:xfrm>
            <a:off x="4050792" y="3886200"/>
            <a:ext cx="4087368" cy="2971800"/>
          </a:xfrm>
          <a:solidFill>
            <a:schemeClr val="accent6"/>
          </a:solidFill>
        </p:spPr>
        <p:txBody>
          <a:bodyPr/>
          <a:lstStyle/>
          <a:p>
            <a:r>
              <a:rPr lang="en-US"/>
              <a:t>Click icon to add picture</a:t>
            </a:r>
            <a:endParaRPr lang="en-US" dirty="0"/>
          </a:p>
        </p:txBody>
      </p:sp>
      <p:sp>
        <p:nvSpPr>
          <p:cNvPr id="18" name="Picture Placeholder 15">
            <a:extLst>
              <a:ext uri="{FF2B5EF4-FFF2-40B4-BE49-F238E27FC236}">
                <a16:creationId xmlns:a16="http://schemas.microsoft.com/office/drawing/2014/main" id="{0F93F034-901D-43B1-89E9-6291A86787FD}"/>
              </a:ext>
            </a:extLst>
          </p:cNvPr>
          <p:cNvSpPr>
            <a:spLocks noGrp="1"/>
          </p:cNvSpPr>
          <p:nvPr>
            <p:ph type="pic" sz="quarter" idx="15"/>
          </p:nvPr>
        </p:nvSpPr>
        <p:spPr>
          <a:xfrm>
            <a:off x="8132064" y="3886200"/>
            <a:ext cx="4059936" cy="2971800"/>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4066522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393406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62BDFDF-C29B-490D-B7E4-91359671192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7" name="Group 6">
            <a:extLst>
              <a:ext uri="{FF2B5EF4-FFF2-40B4-BE49-F238E27FC236}">
                <a16:creationId xmlns:a16="http://schemas.microsoft.com/office/drawing/2014/main" id="{E733B2E6-29D0-4249-A0A5-82013CE168B9}"/>
              </a:ext>
              <a:ext uri="{C183D7F6-B498-43B3-948B-1728B52AA6E4}">
                <adec:decorative xmlns:adec="http://schemas.microsoft.com/office/drawing/2017/decorative" val="1"/>
              </a:ext>
            </a:extLst>
          </p:cNvPr>
          <p:cNvGrpSpPr/>
          <p:nvPr userDrawn="1"/>
        </p:nvGrpSpPr>
        <p:grpSpPr>
          <a:xfrm flipH="1">
            <a:off x="0" y="0"/>
            <a:ext cx="7724071" cy="6858000"/>
            <a:chOff x="4464881" y="0"/>
            <a:chExt cx="7724071" cy="6858000"/>
          </a:xfrm>
        </p:grpSpPr>
        <p:pic>
          <p:nvPicPr>
            <p:cNvPr id="8" name="Picture 7" descr="A picture containing holding&#10;&#10;Description automatically generated">
              <a:extLst>
                <a:ext uri="{FF2B5EF4-FFF2-40B4-BE49-F238E27FC236}">
                  <a16:creationId xmlns:a16="http://schemas.microsoft.com/office/drawing/2014/main" id="{13AED3CD-2B31-49BC-BC04-850E0AD360B6}"/>
                </a:ext>
              </a:extLst>
            </p:cNvPr>
            <p:cNvPicPr>
              <a:picLocks noChangeAspect="1"/>
            </p:cNvPicPr>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9" name="Picture 8" descr="A picture containing holding, flower&#10;&#10;Description automatically generated">
              <a:extLst>
                <a:ext uri="{FF2B5EF4-FFF2-40B4-BE49-F238E27FC236}">
                  <a16:creationId xmlns:a16="http://schemas.microsoft.com/office/drawing/2014/main" id="{D5FE2C96-BB8F-4A14-88E4-C871D91E28B3}"/>
                </a:ext>
              </a:extLst>
            </p:cNvPr>
            <p:cNvPicPr>
              <a:picLocks noChangeAspect="1"/>
            </p:cNvPicPr>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10" name="Rectangle 9">
            <a:extLst>
              <a:ext uri="{FF2B5EF4-FFF2-40B4-BE49-F238E27FC236}">
                <a16:creationId xmlns:a16="http://schemas.microsoft.com/office/drawing/2014/main" id="{4F2C506E-3A15-4D88-8C7E-AE65D21F189B}"/>
              </a:ext>
              <a:ext uri="{C183D7F6-B498-43B3-948B-1728B52AA6E4}">
                <adec:decorative xmlns:adec="http://schemas.microsoft.com/office/drawing/2017/decorative" val="1"/>
              </a:ext>
            </a:extLst>
          </p:cNvPr>
          <p:cNvSpPr/>
          <p:nvPr userDrawn="1"/>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352D6351-AB6F-490B-97F2-D51C1478A1DC}"/>
              </a:ext>
            </a:extLst>
          </p:cNvPr>
          <p:cNvSpPr>
            <a:spLocks noGrp="1"/>
          </p:cNvSpPr>
          <p:nvPr>
            <p:ph type="ctrTitle"/>
          </p:nvPr>
        </p:nvSpPr>
        <p:spPr>
          <a:xfrm>
            <a:off x="1071223" y="1066800"/>
            <a:ext cx="5367527" cy="2833528"/>
          </a:xfrm>
        </p:spPr>
        <p:txBody>
          <a:bodyPr anchor="b">
            <a:normAutofit/>
          </a:bodyPr>
          <a:lstStyle/>
          <a:p>
            <a:pPr algn="l">
              <a:lnSpc>
                <a:spcPct val="100000"/>
              </a:lnSpc>
            </a:pPr>
            <a:r>
              <a:rPr lang="en-US" sz="4400" spc="120">
                <a:cs typeface="Posterama" panose="020B0504020200020000" pitchFamily="34" charset="0"/>
              </a:rPr>
              <a:t>Click to edit Master title style</a:t>
            </a:r>
            <a:endParaRPr lang="en-US" sz="4400" spc="120" dirty="0">
              <a:cs typeface="Posterama" panose="020B0504020200020000" pitchFamily="34" charset="0"/>
            </a:endParaRPr>
          </a:p>
        </p:txBody>
      </p:sp>
      <p:sp>
        <p:nvSpPr>
          <p:cNvPr id="12" name="Subtitle 2">
            <a:extLst>
              <a:ext uri="{FF2B5EF4-FFF2-40B4-BE49-F238E27FC236}">
                <a16:creationId xmlns:a16="http://schemas.microsoft.com/office/drawing/2014/main" id="{EF760311-9637-47CC-B0E7-6C8C307C6FDB}"/>
              </a:ext>
            </a:extLst>
          </p:cNvPr>
          <p:cNvSpPr>
            <a:spLocks noGrp="1"/>
          </p:cNvSpPr>
          <p:nvPr>
            <p:ph type="subTitle" idx="1"/>
          </p:nvPr>
        </p:nvSpPr>
        <p:spPr>
          <a:xfrm>
            <a:off x="1071223" y="4074784"/>
            <a:ext cx="5367526" cy="1640216"/>
          </a:xfrm>
        </p:spPr>
        <p:txBody>
          <a:bodyPr anchor="t"/>
          <a:lstStyle>
            <a:lvl1pPr marL="0" indent="0">
              <a:buNone/>
              <a:defRPr/>
            </a:lvl1pPr>
          </a:lstStyle>
          <a:p>
            <a:pPr algn="l">
              <a:lnSpc>
                <a:spcPct val="110000"/>
              </a:lnSpc>
            </a:pPr>
            <a:r>
              <a:rPr lang="en-US" sz="2200">
                <a:cs typeface="Segoe UI Semilight" panose="020B0402040204020203" pitchFamily="34" charset="0"/>
              </a:rPr>
              <a:t>Click to edit Master subtitle style</a:t>
            </a:r>
            <a:endParaRPr lang="en-US" sz="2200" dirty="0">
              <a:cs typeface="Segoe UI Semilight" panose="020B0402040204020203" pitchFamily="34" charset="0"/>
            </a:endParaRPr>
          </a:p>
        </p:txBody>
      </p:sp>
      <p:sp>
        <p:nvSpPr>
          <p:cNvPr id="16" name="Picture Placeholder 15">
            <a:extLst>
              <a:ext uri="{FF2B5EF4-FFF2-40B4-BE49-F238E27FC236}">
                <a16:creationId xmlns:a16="http://schemas.microsoft.com/office/drawing/2014/main" id="{89734E01-4E64-484E-9728-EF69422CB1D0}"/>
              </a:ext>
            </a:extLst>
          </p:cNvPr>
          <p:cNvSpPr>
            <a:spLocks noGrp="1"/>
          </p:cNvSpPr>
          <p:nvPr>
            <p:ph type="pic" sz="quarter" idx="13"/>
          </p:nvPr>
        </p:nvSpPr>
        <p:spPr>
          <a:xfrm>
            <a:off x="7013448" y="1014984"/>
            <a:ext cx="4123944" cy="2322576"/>
          </a:xfrm>
          <a:solidFill>
            <a:schemeClr val="accent6"/>
          </a:solidFill>
        </p:spPr>
        <p:txBody>
          <a:bodyPr/>
          <a:lstStyle/>
          <a:p>
            <a:r>
              <a:rPr lang="en-US"/>
              <a:t>Click icon to add picture</a:t>
            </a:r>
            <a:endParaRPr lang="en-US" dirty="0"/>
          </a:p>
        </p:txBody>
      </p:sp>
      <p:sp>
        <p:nvSpPr>
          <p:cNvPr id="17" name="Picture Placeholder 15">
            <a:extLst>
              <a:ext uri="{FF2B5EF4-FFF2-40B4-BE49-F238E27FC236}">
                <a16:creationId xmlns:a16="http://schemas.microsoft.com/office/drawing/2014/main" id="{7CA897AB-A280-4B5A-BEF5-C5D11D65353F}"/>
              </a:ext>
            </a:extLst>
          </p:cNvPr>
          <p:cNvSpPr>
            <a:spLocks noGrp="1"/>
          </p:cNvSpPr>
          <p:nvPr>
            <p:ph type="pic" sz="quarter" idx="14"/>
          </p:nvPr>
        </p:nvSpPr>
        <p:spPr>
          <a:xfrm>
            <a:off x="7013448" y="3511296"/>
            <a:ext cx="4123944" cy="2322576"/>
          </a:xfrm>
          <a:solidFill>
            <a:schemeClr val="accent6"/>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982019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524541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329184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3291840" cy="35226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4453361" y="1752600"/>
            <a:ext cx="329184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4453361" y="2666999"/>
            <a:ext cx="3291840" cy="35226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17999667-FDE9-4EC7-9EF8-E64C5DA4B13D}"/>
              </a:ext>
            </a:extLst>
          </p:cNvPr>
          <p:cNvSpPr>
            <a:spLocks noGrp="1"/>
          </p:cNvSpPr>
          <p:nvPr>
            <p:ph type="body" sz="quarter" idx="13"/>
          </p:nvPr>
        </p:nvSpPr>
        <p:spPr>
          <a:xfrm>
            <a:off x="8441466" y="1757319"/>
            <a:ext cx="329184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54466FB3-35A6-4045-8C46-5F6399D7B4C2}"/>
              </a:ext>
            </a:extLst>
          </p:cNvPr>
          <p:cNvSpPr>
            <a:spLocks noGrp="1"/>
          </p:cNvSpPr>
          <p:nvPr>
            <p:ph sz="quarter" idx="14"/>
          </p:nvPr>
        </p:nvSpPr>
        <p:spPr>
          <a:xfrm>
            <a:off x="8441466" y="2671718"/>
            <a:ext cx="3291840" cy="35226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7204776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E62CE4B-3BFB-4501-B59A-0ED68CF6127A}"/>
              </a:ext>
              <a:ext uri="{C183D7F6-B498-43B3-948B-1728B52AA6E4}">
                <adec:decorative xmlns:adec="http://schemas.microsoft.com/office/drawing/2017/decorative" val="1"/>
              </a:ext>
            </a:extLst>
          </p:cNvPr>
          <p:cNvSpPr/>
          <p:nvPr userDrawn="1"/>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4" name="Title 1">
            <a:extLst>
              <a:ext uri="{FF2B5EF4-FFF2-40B4-BE49-F238E27FC236}">
                <a16:creationId xmlns:a16="http://schemas.microsoft.com/office/drawing/2014/main" id="{DF608493-BDCD-43BD-A3CC-24E7502763F3}"/>
              </a:ext>
            </a:extLst>
          </p:cNvPr>
          <p:cNvSpPr>
            <a:spLocks noGrp="1"/>
          </p:cNvSpPr>
          <p:nvPr>
            <p:ph type="title"/>
          </p:nvPr>
        </p:nvSpPr>
        <p:spPr>
          <a:xfrm>
            <a:off x="838200" y="393192"/>
            <a:ext cx="4524956" cy="2130552"/>
          </a:xfrm>
        </p:spPr>
        <p:txBody>
          <a:bodyPr>
            <a:noAutofit/>
          </a:bodyPr>
          <a:lstStyle/>
          <a:p>
            <a:pPr>
              <a:lnSpc>
                <a:spcPct val="100000"/>
              </a:lnSpc>
            </a:pPr>
            <a:r>
              <a:rPr lang="en-US" spc="120">
                <a:cs typeface="Posterama" panose="020B0504020200020000" pitchFamily="34" charset="0"/>
              </a:rPr>
              <a:t>Click to edit Master title style</a:t>
            </a:r>
            <a:endParaRPr lang="en-US" spc="120" dirty="0">
              <a:cs typeface="Posterama" panose="020B0504020200020000" pitchFamily="34" charset="0"/>
            </a:endParaRPr>
          </a:p>
        </p:txBody>
      </p:sp>
      <p:sp>
        <p:nvSpPr>
          <p:cNvPr id="15" name="Content Placeholder 2">
            <a:extLst>
              <a:ext uri="{FF2B5EF4-FFF2-40B4-BE49-F238E27FC236}">
                <a16:creationId xmlns:a16="http://schemas.microsoft.com/office/drawing/2014/main" id="{F3B9F353-002B-4A4D-A316-70D952EDAE7E}"/>
              </a:ext>
            </a:extLst>
          </p:cNvPr>
          <p:cNvSpPr>
            <a:spLocks noGrp="1"/>
          </p:cNvSpPr>
          <p:nvPr>
            <p:ph idx="1"/>
          </p:nvPr>
        </p:nvSpPr>
        <p:spPr>
          <a:xfrm>
            <a:off x="838200" y="2727297"/>
            <a:ext cx="4524664" cy="3412969"/>
          </a:xfrm>
        </p:spPr>
        <p:txBody>
          <a:bodyPr anchor="ctr" anchorCtr="0">
            <a:normAutofit/>
          </a:bodyPr>
          <a:lstStyle>
            <a:lvl1pPr marL="0" indent="0">
              <a:lnSpc>
                <a:spcPct val="100000"/>
              </a:lnSpc>
              <a:buNone/>
              <a:defRPr sz="1800"/>
            </a:lvl1pPr>
          </a:lstStyle>
          <a:p>
            <a:pPr lvl="0">
              <a:lnSpc>
                <a:spcPct val="110000"/>
              </a:lnSpc>
            </a:pPr>
            <a:r>
              <a:rPr lang="en-US" sz="1800"/>
              <a:t>Click to edit Master text styles</a:t>
            </a:r>
          </a:p>
        </p:txBody>
      </p:sp>
      <p:pic>
        <p:nvPicPr>
          <p:cNvPr id="16" name="Picture 15">
            <a:extLst>
              <a:ext uri="{FF2B5EF4-FFF2-40B4-BE49-F238E27FC236}">
                <a16:creationId xmlns:a16="http://schemas.microsoft.com/office/drawing/2014/main" id="{F9890B2B-FFC6-4C7C-A617-67144F1E3C51}"/>
              </a:ext>
              <a:ext uri="{C183D7F6-B498-43B3-948B-1728B52AA6E4}">
                <adec:decorative xmlns:adec="http://schemas.microsoft.com/office/drawing/2017/decorative" val="1"/>
              </a:ext>
            </a:extLst>
          </p:cNvPr>
          <p:cNvPicPr>
            <a:picLocks noChangeAspect="1"/>
          </p:cNvPicPr>
          <p:nvPr userDrawn="1"/>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sp>
        <p:nvSpPr>
          <p:cNvPr id="24" name="Picture Placeholder 23">
            <a:extLst>
              <a:ext uri="{FF2B5EF4-FFF2-40B4-BE49-F238E27FC236}">
                <a16:creationId xmlns:a16="http://schemas.microsoft.com/office/drawing/2014/main" id="{8CD8768C-8806-4DE0-82CC-275A2EC6D47D}"/>
              </a:ext>
            </a:extLst>
          </p:cNvPr>
          <p:cNvSpPr>
            <a:spLocks noGrp="1"/>
          </p:cNvSpPr>
          <p:nvPr>
            <p:ph type="pic" sz="quarter" idx="13"/>
          </p:nvPr>
        </p:nvSpPr>
        <p:spPr>
          <a:xfrm>
            <a:off x="5879592" y="740664"/>
            <a:ext cx="2798762" cy="2606040"/>
          </a:xfrm>
          <a:solidFill>
            <a:schemeClr val="accent6"/>
          </a:solidFill>
        </p:spPr>
        <p:txBody>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68CB9DF9-86EB-48CF-B212-F2B290C56FFF}"/>
              </a:ext>
            </a:extLst>
          </p:cNvPr>
          <p:cNvSpPr>
            <a:spLocks noGrp="1"/>
          </p:cNvSpPr>
          <p:nvPr>
            <p:ph type="pic" sz="quarter" idx="14"/>
          </p:nvPr>
        </p:nvSpPr>
        <p:spPr>
          <a:xfrm>
            <a:off x="8878824" y="740664"/>
            <a:ext cx="2798762" cy="2606040"/>
          </a:xfrm>
          <a:solidFill>
            <a:schemeClr val="accent6"/>
          </a:solidFill>
        </p:spPr>
        <p:txBody>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554B2207-3993-41B6-AF63-EBB48DACAB8F}"/>
              </a:ext>
            </a:extLst>
          </p:cNvPr>
          <p:cNvSpPr>
            <a:spLocks noGrp="1"/>
          </p:cNvSpPr>
          <p:nvPr>
            <p:ph type="pic" sz="quarter" idx="15"/>
          </p:nvPr>
        </p:nvSpPr>
        <p:spPr>
          <a:xfrm>
            <a:off x="5879592" y="3529584"/>
            <a:ext cx="2798762" cy="2606040"/>
          </a:xfrm>
          <a:solidFill>
            <a:schemeClr val="accent6"/>
          </a:solidFill>
        </p:spPr>
        <p:txBody>
          <a:bodyPr/>
          <a:lstStyle/>
          <a:p>
            <a:r>
              <a:rPr lang="en-US"/>
              <a:t>Click icon to add picture</a:t>
            </a:r>
            <a:endParaRPr lang="en-US" dirty="0"/>
          </a:p>
        </p:txBody>
      </p:sp>
      <p:sp>
        <p:nvSpPr>
          <p:cNvPr id="27" name="Picture Placeholder 23">
            <a:extLst>
              <a:ext uri="{FF2B5EF4-FFF2-40B4-BE49-F238E27FC236}">
                <a16:creationId xmlns:a16="http://schemas.microsoft.com/office/drawing/2014/main" id="{DE0340D8-BC7E-4431-A7A7-8D634C8A19F6}"/>
              </a:ext>
            </a:extLst>
          </p:cNvPr>
          <p:cNvSpPr>
            <a:spLocks noGrp="1"/>
          </p:cNvSpPr>
          <p:nvPr>
            <p:ph type="pic" sz="quarter" idx="16"/>
          </p:nvPr>
        </p:nvSpPr>
        <p:spPr>
          <a:xfrm>
            <a:off x="8869680" y="3529584"/>
            <a:ext cx="2798762" cy="2606040"/>
          </a:xfrm>
          <a:solidFill>
            <a:schemeClr val="accent6"/>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dirty="0"/>
          </a:p>
        </p:txBody>
      </p:sp>
    </p:spTree>
    <p:extLst>
      <p:ext uri="{BB962C8B-B14F-4D97-AF65-F5344CB8AC3E}">
        <p14:creationId xmlns:p14="http://schemas.microsoft.com/office/powerpoint/2010/main" val="2958411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r>
              <a:rPr lang="en-US" dirty="0"/>
              <a:t>20XX</a:t>
            </a:r>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dirty="0">
                <a:solidFill>
                  <a:schemeClr val="tx1">
                    <a:alpha val="60000"/>
                  </a:schemeClr>
                </a:solidFill>
              </a:rPr>
              <a:t>Sample Footer Text</a:t>
            </a: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8">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1373087403"/>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46" r:id="rId4"/>
    <p:sldLayoutId id="2147483734" r:id="rId5"/>
    <p:sldLayoutId id="2147483752" r:id="rId6"/>
    <p:sldLayoutId id="2147483737" r:id="rId7"/>
    <p:sldLayoutId id="2147483750" r:id="rId8"/>
    <p:sldLayoutId id="2147483745" r:id="rId9"/>
    <p:sldLayoutId id="2147483751" r:id="rId10"/>
    <p:sldLayoutId id="2147483733" r:id="rId11"/>
    <p:sldLayoutId id="2147483744" r:id="rId12"/>
    <p:sldLayoutId id="2147483736" r:id="rId13"/>
    <p:sldLayoutId id="2147483739" r:id="rId14"/>
    <p:sldLayoutId id="2147483740" r:id="rId15"/>
    <p:sldLayoutId id="2147483741" r:id="rId16"/>
  </p:sldLayoutIdLst>
  <p:hf hdr="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DDE03-5881-4143-92C0-900FD2200E97}"/>
              </a:ext>
            </a:extLst>
          </p:cNvPr>
          <p:cNvSpPr>
            <a:spLocks noGrp="1"/>
          </p:cNvSpPr>
          <p:nvPr>
            <p:ph type="ctrTitle"/>
          </p:nvPr>
        </p:nvSpPr>
        <p:spPr>
          <a:xfrm>
            <a:off x="5943600" y="1066800"/>
            <a:ext cx="5257800" cy="2833528"/>
          </a:xfrm>
        </p:spPr>
        <p:txBody>
          <a:bodyPr/>
          <a:lstStyle/>
          <a:p>
            <a:r>
              <a:rPr lang="en-US" dirty="0"/>
              <a:t>Electricity Bill Prediction</a:t>
            </a:r>
          </a:p>
        </p:txBody>
      </p:sp>
      <p:sp>
        <p:nvSpPr>
          <p:cNvPr id="3" name="Subtitle 2">
            <a:extLst>
              <a:ext uri="{FF2B5EF4-FFF2-40B4-BE49-F238E27FC236}">
                <a16:creationId xmlns:a16="http://schemas.microsoft.com/office/drawing/2014/main" id="{16726D00-6671-49B9-B158-E8FE9A305797}"/>
              </a:ext>
            </a:extLst>
          </p:cNvPr>
          <p:cNvSpPr>
            <a:spLocks noGrp="1"/>
          </p:cNvSpPr>
          <p:nvPr>
            <p:ph type="subTitle" idx="1"/>
          </p:nvPr>
        </p:nvSpPr>
        <p:spPr>
          <a:xfrm>
            <a:off x="9581744" y="4338536"/>
            <a:ext cx="1619653" cy="1381328"/>
          </a:xfrm>
        </p:spPr>
        <p:txBody>
          <a:bodyPr>
            <a:normAutofit/>
          </a:bodyPr>
          <a:lstStyle/>
          <a:p>
            <a:r>
              <a:rPr lang="en-US" sz="1800" dirty="0">
                <a:latin typeface="Times New Roman" panose="02020603050405020304" pitchFamily="18" charset="0"/>
                <a:cs typeface="Times New Roman" panose="02020603050405020304" pitchFamily="18" charset="0"/>
              </a:rPr>
              <a:t>                                                             111723720034                                               </a:t>
            </a:r>
            <a:r>
              <a:rPr lang="en-US" sz="1800" dirty="0" err="1">
                <a:latin typeface="Times New Roman" panose="02020603050405020304" pitchFamily="18" charset="0"/>
                <a:cs typeface="Times New Roman" panose="02020603050405020304" pitchFamily="18" charset="0"/>
              </a:rPr>
              <a:t>R.Sujith</a:t>
            </a:r>
            <a:endParaRPr lang="en-US" sz="1800" dirty="0">
              <a:latin typeface="Times New Roman" panose="02020603050405020304" pitchFamily="18" charset="0"/>
              <a:cs typeface="Times New Roman" panose="02020603050405020304" pitchFamily="18" charset="0"/>
            </a:endParaRPr>
          </a:p>
        </p:txBody>
      </p:sp>
      <p:pic>
        <p:nvPicPr>
          <p:cNvPr id="10" name="Picture Placeholder 9">
            <a:extLst>
              <a:ext uri="{FF2B5EF4-FFF2-40B4-BE49-F238E27FC236}">
                <a16:creationId xmlns:a16="http://schemas.microsoft.com/office/drawing/2014/main" id="{4740DEA5-937F-AD08-FA90-0F8F6497778C}"/>
              </a:ext>
            </a:extLst>
          </p:cNvPr>
          <p:cNvPicPr>
            <a:picLocks noGrp="1" noChangeAspect="1"/>
          </p:cNvPicPr>
          <p:nvPr>
            <p:ph type="pic" sz="quarter" idx="13"/>
          </p:nvPr>
        </p:nvPicPr>
        <p:blipFill>
          <a:blip r:embed="rId2"/>
          <a:srcRect l="5903" r="5903"/>
          <a:stretch/>
        </p:blipFill>
        <p:spPr>
          <a:xfrm>
            <a:off x="703504" y="731520"/>
            <a:ext cx="4745736" cy="5394960"/>
          </a:xfrm>
        </p:spPr>
      </p:pic>
    </p:spTree>
    <p:extLst>
      <p:ext uri="{BB962C8B-B14F-4D97-AF65-F5344CB8AC3E}">
        <p14:creationId xmlns:p14="http://schemas.microsoft.com/office/powerpoint/2010/main" val="7322932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6DCB7-E9F8-E850-311A-B8DC090CF315}"/>
              </a:ext>
            </a:extLst>
          </p:cNvPr>
          <p:cNvSpPr>
            <a:spLocks noGrp="1"/>
          </p:cNvSpPr>
          <p:nvPr>
            <p:ph type="title"/>
          </p:nvPr>
        </p:nvSpPr>
        <p:spPr/>
        <p:txBody>
          <a:bodyPr>
            <a:normAutofit fontScale="90000"/>
          </a:bodyPr>
          <a:lstStyle/>
          <a:p>
            <a:r>
              <a:rPr lang="en-IN" dirty="0"/>
              <a:t>Libraries used</a:t>
            </a:r>
            <a:br>
              <a:rPr lang="en-IN" dirty="0"/>
            </a:br>
            <a:endParaRPr lang="en-IN" dirty="0"/>
          </a:p>
        </p:txBody>
      </p:sp>
      <p:sp>
        <p:nvSpPr>
          <p:cNvPr id="7" name="Rectangle 1">
            <a:extLst>
              <a:ext uri="{FF2B5EF4-FFF2-40B4-BE49-F238E27FC236}">
                <a16:creationId xmlns:a16="http://schemas.microsoft.com/office/drawing/2014/main" id="{25731A21-BA85-9161-C3D6-DCBC413C7331}"/>
              </a:ext>
            </a:extLst>
          </p:cNvPr>
          <p:cNvSpPr>
            <a:spLocks noGrp="1" noChangeArrowheads="1"/>
          </p:cNvSpPr>
          <p:nvPr>
            <p:ph idx="1"/>
          </p:nvPr>
        </p:nvSpPr>
        <p:spPr bwMode="auto">
          <a:xfrm>
            <a:off x="97277" y="861239"/>
            <a:ext cx="11978766" cy="5170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NumPy</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library for numerical computing in Python, providing support for large, multi-dimensional arr</a:t>
            </a:r>
            <a:r>
              <a:rPr lang="en-US" altLang="en-US" sz="2400" dirty="0">
                <a:latin typeface="Times New Roman" panose="02020603050405020304" pitchFamily="18" charset="0"/>
                <a:cs typeface="Times New Roman" panose="02020603050405020304" pitchFamily="18" charset="0"/>
              </a:rPr>
              <a:t>ays.</a:t>
            </a: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Pandas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data manipulation and analysis library that provides data structures like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DataFrames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Matplotlib</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plotting library for creating static, animated, and interactive visualizations in Python.</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Pickle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module for serializing and deserializing Python objects, allowing you to save Python objects to a file and load them back later. </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24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Tkinter</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built-in Python library for creating graphical user interfaces (GUIs)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50480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E25B5-D8F9-234A-F411-8F2C92AE41B2}"/>
              </a:ext>
            </a:extLst>
          </p:cNvPr>
          <p:cNvSpPr>
            <a:spLocks noGrp="1"/>
          </p:cNvSpPr>
          <p:nvPr>
            <p:ph type="title"/>
          </p:nvPr>
        </p:nvSpPr>
        <p:spPr>
          <a:xfrm>
            <a:off x="194553" y="76200"/>
            <a:ext cx="11159247" cy="1615123"/>
          </a:xfrm>
        </p:spPr>
        <p:txBody>
          <a:bodyPr>
            <a:normAutofit/>
          </a:bodyPr>
          <a:lstStyle/>
          <a:p>
            <a:r>
              <a:rPr lang="en-IN" sz="3600" dirty="0">
                <a:latin typeface="Times New Roman" panose="02020603050405020304" pitchFamily="18" charset="0"/>
                <a:cs typeface="Times New Roman" panose="02020603050405020304" pitchFamily="18" charset="0"/>
              </a:rPr>
              <a:t>EDA(Exploratory Data Analysis)</a:t>
            </a:r>
            <a:br>
              <a:rPr lang="en-IN" dirty="0"/>
            </a:br>
            <a:endParaRPr lang="en-IN" dirty="0"/>
          </a:p>
        </p:txBody>
      </p:sp>
      <p:pic>
        <p:nvPicPr>
          <p:cNvPr id="8" name="Content Placeholder 7">
            <a:extLst>
              <a:ext uri="{FF2B5EF4-FFF2-40B4-BE49-F238E27FC236}">
                <a16:creationId xmlns:a16="http://schemas.microsoft.com/office/drawing/2014/main" id="{95207913-7E19-A31F-A6EC-853782C5DA0F}"/>
              </a:ext>
            </a:extLst>
          </p:cNvPr>
          <p:cNvPicPr>
            <a:picLocks noGrp="1" noChangeAspect="1"/>
          </p:cNvPicPr>
          <p:nvPr>
            <p:ph idx="1"/>
          </p:nvPr>
        </p:nvPicPr>
        <p:blipFill>
          <a:blip r:embed="rId2"/>
          <a:stretch>
            <a:fillRect/>
          </a:stretch>
        </p:blipFill>
        <p:spPr>
          <a:xfrm>
            <a:off x="458694" y="1177047"/>
            <a:ext cx="7391400" cy="5075171"/>
          </a:xfrm>
        </p:spPr>
      </p:pic>
      <p:sp>
        <p:nvSpPr>
          <p:cNvPr id="4" name="Date Placeholder 3">
            <a:extLst>
              <a:ext uri="{FF2B5EF4-FFF2-40B4-BE49-F238E27FC236}">
                <a16:creationId xmlns:a16="http://schemas.microsoft.com/office/drawing/2014/main" id="{16FED36D-BE3E-BA93-405C-5BF9046DB951}"/>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35A06E1-A8F7-47AE-8EAA-CCE57E23772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A108E22-7868-0230-3FA8-B5835AF2FF93}"/>
              </a:ext>
            </a:extLst>
          </p:cNvPr>
          <p:cNvSpPr>
            <a:spLocks noGrp="1"/>
          </p:cNvSpPr>
          <p:nvPr>
            <p:ph type="sldNum" sz="quarter" idx="12"/>
          </p:nvPr>
        </p:nvSpPr>
        <p:spPr/>
        <p:txBody>
          <a:bodyPr/>
          <a:lstStyle/>
          <a:p>
            <a:endParaRPr lang="en-US" dirty="0"/>
          </a:p>
        </p:txBody>
      </p:sp>
      <p:sp>
        <p:nvSpPr>
          <p:cNvPr id="10" name="TextBox 9">
            <a:extLst>
              <a:ext uri="{FF2B5EF4-FFF2-40B4-BE49-F238E27FC236}">
                <a16:creationId xmlns:a16="http://schemas.microsoft.com/office/drawing/2014/main" id="{424C9243-E539-1E59-EA2C-3385E834A1DF}"/>
              </a:ext>
            </a:extLst>
          </p:cNvPr>
          <p:cNvSpPr txBox="1"/>
          <p:nvPr/>
        </p:nvSpPr>
        <p:spPr>
          <a:xfrm>
            <a:off x="8299442" y="1526606"/>
            <a:ext cx="3433864" cy="3416320"/>
          </a:xfrm>
          <a:prstGeom prst="rect">
            <a:avLst/>
          </a:prstGeom>
          <a:noFill/>
        </p:spPr>
        <p:txBody>
          <a:bodyPr wrap="square" rtlCol="0">
            <a:spAutoFit/>
          </a:bodyPr>
          <a:lstStyle/>
          <a:p>
            <a:pPr algn="l"/>
            <a:r>
              <a:rPr lang="en-US" sz="2400" b="0" i="0" dirty="0">
                <a:solidFill>
                  <a:srgbClr val="0D0D0D"/>
                </a:solidFill>
                <a:effectLst/>
                <a:latin typeface="Times New Roman" panose="02020603050405020304" pitchFamily="18" charset="0"/>
                <a:cs typeface="Times New Roman" panose="02020603050405020304" pitchFamily="18" charset="0"/>
              </a:rPr>
              <a:t>As the monthly working hours increases, the electricity bill would rise in a somewhat linear manner, depending on the efficiency of electricity usage.</a:t>
            </a:r>
          </a:p>
          <a:p>
            <a:br>
              <a:rPr lang="en-US" sz="2400" dirty="0">
                <a:latin typeface="Times New Roman" panose="02020603050405020304" pitchFamily="18" charset="0"/>
                <a:cs typeface="Times New Roman" panose="02020603050405020304" pitchFamily="18" charset="0"/>
              </a:rPr>
            </a:b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1438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CD822-3B1C-CECF-BE0A-0130F4106B9D}"/>
              </a:ext>
            </a:extLst>
          </p:cNvPr>
          <p:cNvSpPr>
            <a:spLocks noGrp="1"/>
          </p:cNvSpPr>
          <p:nvPr>
            <p:ph type="title"/>
          </p:nvPr>
        </p:nvSpPr>
        <p:spPr>
          <a:xfrm>
            <a:off x="399011" y="-382384"/>
            <a:ext cx="10954789" cy="2073708"/>
          </a:xfrm>
        </p:spPr>
        <p:txBody>
          <a:bodyPr>
            <a:normAutofit/>
          </a:bodyPr>
          <a:lstStyle/>
          <a:p>
            <a:r>
              <a:rPr lang="en-IN" sz="3600" dirty="0">
                <a:latin typeface="Times New Roman" panose="02020603050405020304" pitchFamily="18" charset="0"/>
                <a:cs typeface="Times New Roman" panose="02020603050405020304" pitchFamily="18" charset="0"/>
              </a:rPr>
              <a:t>EDA</a:t>
            </a:r>
          </a:p>
        </p:txBody>
      </p:sp>
      <p:pic>
        <p:nvPicPr>
          <p:cNvPr id="12" name="Content Placeholder 11">
            <a:extLst>
              <a:ext uri="{FF2B5EF4-FFF2-40B4-BE49-F238E27FC236}">
                <a16:creationId xmlns:a16="http://schemas.microsoft.com/office/drawing/2014/main" id="{080EFE29-9CA6-DD84-B0D8-30E44EBA7EB9}"/>
              </a:ext>
            </a:extLst>
          </p:cNvPr>
          <p:cNvPicPr>
            <a:picLocks noGrp="1" noChangeAspect="1"/>
          </p:cNvPicPr>
          <p:nvPr>
            <p:ph idx="1"/>
          </p:nvPr>
        </p:nvPicPr>
        <p:blipFill>
          <a:blip r:embed="rId2"/>
          <a:stretch>
            <a:fillRect/>
          </a:stretch>
        </p:blipFill>
        <p:spPr>
          <a:xfrm>
            <a:off x="1241994" y="1550439"/>
            <a:ext cx="7297320" cy="4195763"/>
          </a:xfrm>
        </p:spPr>
      </p:pic>
    </p:spTree>
    <p:extLst>
      <p:ext uri="{BB962C8B-B14F-4D97-AF65-F5344CB8AC3E}">
        <p14:creationId xmlns:p14="http://schemas.microsoft.com/office/powerpoint/2010/main" val="25983274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0C59E-55BA-804E-BFFF-323761BEBDB9}"/>
              </a:ext>
            </a:extLst>
          </p:cNvPr>
          <p:cNvSpPr>
            <a:spLocks noGrp="1"/>
          </p:cNvSpPr>
          <p:nvPr>
            <p:ph type="title"/>
          </p:nvPr>
        </p:nvSpPr>
        <p:spPr>
          <a:xfrm>
            <a:off x="282102" y="-661480"/>
            <a:ext cx="11071698" cy="2352804"/>
          </a:xfrm>
        </p:spPr>
        <p:txBody>
          <a:bodyPr>
            <a:normAutofit/>
          </a:bodyPr>
          <a:lstStyle/>
          <a:p>
            <a:r>
              <a:rPr lang="en-IN" sz="3200" dirty="0">
                <a:latin typeface="Times New Roman" panose="02020603050405020304" pitchFamily="18" charset="0"/>
                <a:cs typeface="Times New Roman" panose="02020603050405020304" pitchFamily="18" charset="0"/>
              </a:rPr>
              <a:t>EDA</a:t>
            </a:r>
          </a:p>
        </p:txBody>
      </p:sp>
      <p:pic>
        <p:nvPicPr>
          <p:cNvPr id="8" name="Content Placeholder 7">
            <a:extLst>
              <a:ext uri="{FF2B5EF4-FFF2-40B4-BE49-F238E27FC236}">
                <a16:creationId xmlns:a16="http://schemas.microsoft.com/office/drawing/2014/main" id="{2A432A07-31FB-766F-93F3-407AC97FAE3E}"/>
              </a:ext>
            </a:extLst>
          </p:cNvPr>
          <p:cNvPicPr>
            <a:picLocks noGrp="1" noChangeAspect="1"/>
          </p:cNvPicPr>
          <p:nvPr>
            <p:ph idx="1"/>
          </p:nvPr>
        </p:nvPicPr>
        <p:blipFill>
          <a:blip r:embed="rId2"/>
          <a:stretch>
            <a:fillRect/>
          </a:stretch>
        </p:blipFill>
        <p:spPr>
          <a:xfrm>
            <a:off x="458694" y="1482522"/>
            <a:ext cx="6211972" cy="4195763"/>
          </a:xfrm>
        </p:spPr>
      </p:pic>
      <p:sp>
        <p:nvSpPr>
          <p:cNvPr id="4" name="Date Placeholder 3">
            <a:extLst>
              <a:ext uri="{FF2B5EF4-FFF2-40B4-BE49-F238E27FC236}">
                <a16:creationId xmlns:a16="http://schemas.microsoft.com/office/drawing/2014/main" id="{C6583177-28AF-C8C6-E450-1E143E06F10B}"/>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0041A017-BC97-6609-221A-DD95009D8FA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561583B-B6D9-C2AC-65AC-0CE7189B1683}"/>
              </a:ext>
            </a:extLst>
          </p:cNvPr>
          <p:cNvSpPr>
            <a:spLocks noGrp="1"/>
          </p:cNvSpPr>
          <p:nvPr>
            <p:ph type="sldNum" sz="quarter" idx="12"/>
          </p:nvPr>
        </p:nvSpPr>
        <p:spPr/>
        <p:txBody>
          <a:bodyPr/>
          <a:lstStyle/>
          <a:p>
            <a:endParaRPr lang="en-US" dirty="0"/>
          </a:p>
        </p:txBody>
      </p:sp>
      <p:sp>
        <p:nvSpPr>
          <p:cNvPr id="9" name="TextBox 8">
            <a:extLst>
              <a:ext uri="{FF2B5EF4-FFF2-40B4-BE49-F238E27FC236}">
                <a16:creationId xmlns:a16="http://schemas.microsoft.com/office/drawing/2014/main" id="{FBE2A512-9FD4-8B97-E78B-45DB0FE5E1E0}"/>
              </a:ext>
            </a:extLst>
          </p:cNvPr>
          <p:cNvSpPr txBox="1"/>
          <p:nvPr/>
        </p:nvSpPr>
        <p:spPr>
          <a:xfrm>
            <a:off x="7276289" y="1641411"/>
            <a:ext cx="4254103" cy="1938992"/>
          </a:xfrm>
          <a:prstGeom prst="rect">
            <a:avLst/>
          </a:prstGeom>
          <a:noFill/>
        </p:spPr>
        <p:txBody>
          <a:bodyPr wrap="square" rtlCol="0">
            <a:spAutoFit/>
          </a:bodyPr>
          <a:lstStyle/>
          <a:p>
            <a:r>
              <a:rPr lang="en-US" sz="2400" i="0" dirty="0">
                <a:solidFill>
                  <a:srgbClr val="0D0D0D"/>
                </a:solidFill>
                <a:effectLst/>
                <a:latin typeface="Times New Roman" panose="02020603050405020304" pitchFamily="18" charset="0"/>
                <a:cs typeface="Times New Roman" panose="02020603050405020304" pitchFamily="18" charset="0"/>
              </a:rPr>
              <a:t>This graph shows the relationship between the working hours of the fan, AC, and refrigerator across different months</a:t>
            </a:r>
            <a:r>
              <a:rPr lang="en-US" b="1" i="0" dirty="0">
                <a:solidFill>
                  <a:srgbClr val="0D0D0D"/>
                </a:solidFill>
                <a:effectLst/>
                <a:latin typeface="ui-sans-serif"/>
              </a:rPr>
              <a:t>.</a:t>
            </a:r>
            <a:endParaRPr lang="en-IN" dirty="0"/>
          </a:p>
        </p:txBody>
      </p:sp>
    </p:spTree>
    <p:extLst>
      <p:ext uri="{BB962C8B-B14F-4D97-AF65-F5344CB8AC3E}">
        <p14:creationId xmlns:p14="http://schemas.microsoft.com/office/powerpoint/2010/main" val="1378056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9CD61-A490-ECD4-B1F5-D7802A7CD9D1}"/>
              </a:ext>
            </a:extLst>
          </p:cNvPr>
          <p:cNvSpPr>
            <a:spLocks noGrp="1"/>
          </p:cNvSpPr>
          <p:nvPr>
            <p:ph type="title"/>
          </p:nvPr>
        </p:nvSpPr>
        <p:spPr>
          <a:xfrm>
            <a:off x="274320" y="-556952"/>
            <a:ext cx="11079480" cy="2248276"/>
          </a:xfrm>
        </p:spPr>
        <p:txBody>
          <a:bodyPr>
            <a:normAutofit/>
          </a:bodyPr>
          <a:lstStyle/>
          <a:p>
            <a:r>
              <a:rPr lang="en-IN" sz="3600" dirty="0">
                <a:latin typeface="Times New Roman" panose="02020603050405020304" pitchFamily="18" charset="0"/>
                <a:cs typeface="Times New Roman" panose="02020603050405020304" pitchFamily="18" charset="0"/>
              </a:rPr>
              <a:t>Deployment</a:t>
            </a:r>
          </a:p>
        </p:txBody>
      </p:sp>
      <p:pic>
        <p:nvPicPr>
          <p:cNvPr id="8" name="Content Placeholder 7">
            <a:extLst>
              <a:ext uri="{FF2B5EF4-FFF2-40B4-BE49-F238E27FC236}">
                <a16:creationId xmlns:a16="http://schemas.microsoft.com/office/drawing/2014/main" id="{B57B5B84-09BA-23D7-D401-0E10C08ED4FF}"/>
              </a:ext>
            </a:extLst>
          </p:cNvPr>
          <p:cNvPicPr>
            <a:picLocks noGrp="1" noChangeAspect="1"/>
          </p:cNvPicPr>
          <p:nvPr>
            <p:ph idx="1"/>
          </p:nvPr>
        </p:nvPicPr>
        <p:blipFill>
          <a:blip r:embed="rId2"/>
          <a:stretch>
            <a:fillRect/>
          </a:stretch>
        </p:blipFill>
        <p:spPr>
          <a:xfrm>
            <a:off x="1402873" y="1055486"/>
            <a:ext cx="9386253" cy="5014913"/>
          </a:xfrm>
        </p:spPr>
      </p:pic>
    </p:spTree>
    <p:extLst>
      <p:ext uri="{BB962C8B-B14F-4D97-AF65-F5344CB8AC3E}">
        <p14:creationId xmlns:p14="http://schemas.microsoft.com/office/powerpoint/2010/main" val="3338890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6E3CE-5E3A-A6F2-738E-9B8573DBFDDA}"/>
              </a:ext>
            </a:extLst>
          </p:cNvPr>
          <p:cNvSpPr>
            <a:spLocks noGrp="1"/>
          </p:cNvSpPr>
          <p:nvPr>
            <p:ph type="title"/>
          </p:nvPr>
        </p:nvSpPr>
        <p:spPr>
          <a:xfrm>
            <a:off x="266007" y="-665018"/>
            <a:ext cx="11087793" cy="2356341"/>
          </a:xfrm>
        </p:spPr>
        <p:txBody>
          <a:bodyPr>
            <a:normAutofit/>
          </a:bodyPr>
          <a:lstStyle/>
          <a:p>
            <a:r>
              <a:rPr lang="en-IN" sz="3600" dirty="0">
                <a:latin typeface="Times New Roman" panose="02020603050405020304" pitchFamily="18" charset="0"/>
                <a:cs typeface="Times New Roman" panose="02020603050405020304" pitchFamily="18" charset="0"/>
              </a:rPr>
              <a:t>Result</a:t>
            </a:r>
          </a:p>
        </p:txBody>
      </p:sp>
      <p:pic>
        <p:nvPicPr>
          <p:cNvPr id="8" name="Content Placeholder 7">
            <a:extLst>
              <a:ext uri="{FF2B5EF4-FFF2-40B4-BE49-F238E27FC236}">
                <a16:creationId xmlns:a16="http://schemas.microsoft.com/office/drawing/2014/main" id="{B03B9974-B6A0-3DA2-D153-65FB1D841A51}"/>
              </a:ext>
            </a:extLst>
          </p:cNvPr>
          <p:cNvPicPr>
            <a:picLocks noGrp="1" noChangeAspect="1"/>
          </p:cNvPicPr>
          <p:nvPr>
            <p:ph idx="1"/>
          </p:nvPr>
        </p:nvPicPr>
        <p:blipFill>
          <a:blip r:embed="rId2"/>
          <a:stretch>
            <a:fillRect/>
          </a:stretch>
        </p:blipFill>
        <p:spPr>
          <a:xfrm>
            <a:off x="1163799" y="1006475"/>
            <a:ext cx="9672315" cy="5138738"/>
          </a:xfrm>
        </p:spPr>
      </p:pic>
    </p:spTree>
    <p:extLst>
      <p:ext uri="{BB962C8B-B14F-4D97-AF65-F5344CB8AC3E}">
        <p14:creationId xmlns:p14="http://schemas.microsoft.com/office/powerpoint/2010/main" val="32756983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AFE38-062E-5A7D-5729-4128DD05AAC4}"/>
              </a:ext>
            </a:extLst>
          </p:cNvPr>
          <p:cNvSpPr>
            <a:spLocks noGrp="1"/>
          </p:cNvSpPr>
          <p:nvPr>
            <p:ph type="title"/>
          </p:nvPr>
        </p:nvSpPr>
        <p:spPr>
          <a:xfrm>
            <a:off x="350196" y="-214008"/>
            <a:ext cx="11003604" cy="1905332"/>
          </a:xfrm>
        </p:spPr>
        <p:txBody>
          <a:bodyPr>
            <a:normAutofit/>
          </a:bodyPr>
          <a:lstStyle/>
          <a:p>
            <a:r>
              <a:rPr lang="en-IN" sz="3200"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286FFC6B-87E5-3FF5-F807-63D08EBEF433}"/>
              </a:ext>
            </a:extLst>
          </p:cNvPr>
          <p:cNvSpPr>
            <a:spLocks noGrp="1"/>
          </p:cNvSpPr>
          <p:nvPr>
            <p:ph idx="1"/>
          </p:nvPr>
        </p:nvSpPr>
        <p:spPr>
          <a:xfrm>
            <a:off x="145915" y="1284051"/>
            <a:ext cx="11587391" cy="4861163"/>
          </a:xfrm>
        </p:spPr>
        <p:txBody>
          <a:bodyPr/>
          <a:lstStyle/>
          <a:p>
            <a:pPr algn="just"/>
            <a:r>
              <a:rPr lang="en-US" sz="2400" b="1" i="0" dirty="0">
                <a:solidFill>
                  <a:srgbClr val="0D0D0D"/>
                </a:solidFill>
                <a:effectLst/>
                <a:latin typeface="Times New Roman" panose="02020603050405020304" pitchFamily="18" charset="0"/>
                <a:cs typeface="Times New Roman" panose="02020603050405020304" pitchFamily="18" charset="0"/>
              </a:rPr>
              <a:t>Feature Impact</a:t>
            </a:r>
            <a:r>
              <a:rPr lang="en-US" sz="2400" b="0" i="0" dirty="0">
                <a:solidFill>
                  <a:srgbClr val="0D0D0D"/>
                </a:solidFill>
                <a:effectLst/>
                <a:latin typeface="Times New Roman" panose="02020603050405020304" pitchFamily="18" charset="0"/>
                <a:cs typeface="Times New Roman" panose="02020603050405020304" pitchFamily="18" charset="0"/>
              </a:rPr>
              <a:t>: The model showed that the number of working hours for high-energy appliances like air conditioners and refrigerators had a significant impact on the total electricity bill, while appliances with lower power consumption like fans had a comparatively smaller influence.</a:t>
            </a:r>
          </a:p>
          <a:p>
            <a:pPr algn="just"/>
            <a:r>
              <a:rPr lang="en-US" sz="2400" b="0" i="0" dirty="0">
                <a:solidFill>
                  <a:srgbClr val="0D0D0D"/>
                </a:solidFill>
                <a:effectLst/>
                <a:latin typeface="Times New Roman" panose="02020603050405020304" pitchFamily="18" charset="0"/>
                <a:cs typeface="Times New Roman" panose="02020603050405020304" pitchFamily="18" charset="0"/>
              </a:rPr>
              <a:t>The model can be employed in households and businesses to estimate energy costs based on appliance usage, enabling better energy management practices and helping users monitor their electricity consumption more effectively.</a:t>
            </a:r>
          </a:p>
          <a:p>
            <a:br>
              <a:rPr lang="en-US" dirty="0"/>
            </a:br>
            <a:endParaRPr lang="en-IN" dirty="0"/>
          </a:p>
        </p:txBody>
      </p:sp>
      <p:sp>
        <p:nvSpPr>
          <p:cNvPr id="4" name="Date Placeholder 3">
            <a:extLst>
              <a:ext uri="{FF2B5EF4-FFF2-40B4-BE49-F238E27FC236}">
                <a16:creationId xmlns:a16="http://schemas.microsoft.com/office/drawing/2014/main" id="{F6B83DB7-C59C-4FBA-B867-4F2A64AB0071}"/>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8439B256-1968-A145-8006-6D30108E2C5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7E7BB20-7891-D5ED-2980-1B1D2FDDD013}"/>
              </a:ext>
            </a:extLst>
          </p:cNvPr>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16858936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0D966-99AB-9A60-AC7D-33BD3F60BF48}"/>
              </a:ext>
            </a:extLst>
          </p:cNvPr>
          <p:cNvSpPr>
            <a:spLocks noGrp="1"/>
          </p:cNvSpPr>
          <p:nvPr>
            <p:ph type="ctrTitle"/>
          </p:nvPr>
        </p:nvSpPr>
        <p:spPr>
          <a:xfrm>
            <a:off x="5593404" y="875490"/>
            <a:ext cx="5173208" cy="433357"/>
          </a:xfrm>
        </p:spPr>
        <p:txBody>
          <a:bodyPr>
            <a:normAutofit fontScale="90000"/>
          </a:bodyPr>
          <a:lstStyle/>
          <a:p>
            <a:r>
              <a:rPr lang="en-IN" sz="3600" dirty="0">
                <a:latin typeface="Times New Roman" panose="02020603050405020304" pitchFamily="18" charset="0"/>
                <a:cs typeface="Times New Roman" panose="02020603050405020304" pitchFamily="18" charset="0"/>
              </a:rPr>
              <a:t>Future Scope</a:t>
            </a:r>
          </a:p>
        </p:txBody>
      </p:sp>
      <p:sp>
        <p:nvSpPr>
          <p:cNvPr id="3" name="Subtitle 2">
            <a:extLst>
              <a:ext uri="{FF2B5EF4-FFF2-40B4-BE49-F238E27FC236}">
                <a16:creationId xmlns:a16="http://schemas.microsoft.com/office/drawing/2014/main" id="{E0E78FAC-F335-D415-8B0F-50EF85504D11}"/>
              </a:ext>
            </a:extLst>
          </p:cNvPr>
          <p:cNvSpPr>
            <a:spLocks noGrp="1"/>
          </p:cNvSpPr>
          <p:nvPr>
            <p:ph type="subTitle" idx="1"/>
          </p:nvPr>
        </p:nvSpPr>
        <p:spPr>
          <a:xfrm>
            <a:off x="5593403" y="1624520"/>
            <a:ext cx="5607995" cy="4090480"/>
          </a:xfrm>
        </p:spPr>
        <p:txBody>
          <a:bodyPr>
            <a:normAutofit fontScale="92500"/>
          </a:bodyPr>
          <a:lstStyle/>
          <a:p>
            <a:pPr algn="just">
              <a:lnSpc>
                <a:spcPct val="100000"/>
              </a:lnSpc>
            </a:pPr>
            <a:r>
              <a:rPr lang="en-US" sz="2400" b="1" i="0" dirty="0">
                <a:solidFill>
                  <a:srgbClr val="0D0D0D"/>
                </a:solidFill>
                <a:effectLst/>
                <a:latin typeface="Times New Roman" panose="02020603050405020304" pitchFamily="18" charset="0"/>
                <a:cs typeface="Times New Roman" panose="02020603050405020304" pitchFamily="18" charset="0"/>
              </a:rPr>
              <a:t>Enhancement of Prediction Accuracy</a:t>
            </a:r>
          </a:p>
          <a:p>
            <a:pPr algn="just">
              <a:lnSpc>
                <a:spcPct val="100000"/>
              </a:lnSpc>
            </a:pPr>
            <a:r>
              <a:rPr lang="en-US" sz="2400" b="1" i="0" dirty="0">
                <a:solidFill>
                  <a:srgbClr val="0D0D0D"/>
                </a:solidFill>
                <a:effectLst/>
                <a:latin typeface="Times New Roman" panose="02020603050405020304" pitchFamily="18" charset="0"/>
                <a:cs typeface="Times New Roman" panose="02020603050405020304" pitchFamily="18" charset="0"/>
              </a:rPr>
              <a:t> Feature Expansion</a:t>
            </a:r>
            <a:r>
              <a:rPr lang="en-US" sz="2400" b="0" i="0" dirty="0">
                <a:solidFill>
                  <a:srgbClr val="0D0D0D"/>
                </a:solidFill>
                <a:effectLst/>
                <a:latin typeface="Times New Roman" panose="02020603050405020304" pitchFamily="18" charset="0"/>
                <a:cs typeface="Times New Roman" panose="02020603050405020304" pitchFamily="18" charset="0"/>
              </a:rPr>
              <a:t>: Add more appliances, consider appliance ratings (watts), usage patterns, and seasonal effects.</a:t>
            </a:r>
            <a:br>
              <a:rPr lang="en-US" sz="2400" b="0" i="0" dirty="0">
                <a:solidFill>
                  <a:srgbClr val="0D0D0D"/>
                </a:solidFill>
                <a:effectLst/>
                <a:latin typeface="Times New Roman" panose="02020603050405020304" pitchFamily="18" charset="0"/>
                <a:cs typeface="Times New Roman" panose="02020603050405020304" pitchFamily="18" charset="0"/>
              </a:rPr>
            </a:br>
            <a:r>
              <a:rPr lang="en-US" sz="2400" b="1" i="0" dirty="0">
                <a:solidFill>
                  <a:srgbClr val="0D0D0D"/>
                </a:solidFill>
                <a:effectLst/>
                <a:latin typeface="Times New Roman" panose="02020603050405020304" pitchFamily="18" charset="0"/>
                <a:cs typeface="Times New Roman" panose="02020603050405020304" pitchFamily="18" charset="0"/>
              </a:rPr>
              <a:t>Incorporating External Factors</a:t>
            </a:r>
            <a:r>
              <a:rPr lang="en-US" sz="2400" b="0" i="0" dirty="0">
                <a:solidFill>
                  <a:srgbClr val="0D0D0D"/>
                </a:solidFill>
                <a:effectLst/>
                <a:latin typeface="Times New Roman" panose="02020603050405020304" pitchFamily="18" charset="0"/>
                <a:cs typeface="Times New Roman" panose="02020603050405020304" pitchFamily="18" charset="0"/>
              </a:rPr>
              <a:t>: Include factors like electricity tariffs, peak-hour pricing, and renewable energy contributions.</a:t>
            </a:r>
          </a:p>
          <a:p>
            <a:pPr algn="just">
              <a:lnSpc>
                <a:spcPct val="100000"/>
              </a:lnSpc>
            </a:pPr>
            <a:r>
              <a:rPr lang="en-US" sz="2400" b="1" i="0" dirty="0">
                <a:solidFill>
                  <a:srgbClr val="0D0D0D"/>
                </a:solidFill>
                <a:effectLst/>
                <a:latin typeface="Times New Roman" panose="02020603050405020304" pitchFamily="18" charset="0"/>
                <a:cs typeface="Times New Roman" panose="02020603050405020304" pitchFamily="18" charset="0"/>
              </a:rPr>
              <a:t>Advanced Algorithms</a:t>
            </a:r>
            <a:r>
              <a:rPr lang="en-US" sz="2400" b="0" i="0" dirty="0">
                <a:solidFill>
                  <a:srgbClr val="0D0D0D"/>
                </a:solidFill>
                <a:effectLst/>
                <a:latin typeface="Times New Roman" panose="02020603050405020304" pitchFamily="18" charset="0"/>
                <a:cs typeface="Times New Roman" panose="02020603050405020304" pitchFamily="18" charset="0"/>
              </a:rPr>
              <a:t>: Experiment with more complex models such as Gradient Boosting (e.g., </a:t>
            </a:r>
            <a:r>
              <a:rPr lang="en-US" sz="2400" b="0" i="0" dirty="0" err="1">
                <a:solidFill>
                  <a:srgbClr val="0D0D0D"/>
                </a:solidFill>
                <a:effectLst/>
                <a:latin typeface="Times New Roman" panose="02020603050405020304" pitchFamily="18" charset="0"/>
                <a:cs typeface="Times New Roman" panose="02020603050405020304" pitchFamily="18" charset="0"/>
              </a:rPr>
              <a:t>XGBoost</a:t>
            </a:r>
            <a:r>
              <a:rPr lang="en-US" sz="2400" b="0" i="0" dirty="0">
                <a:solidFill>
                  <a:srgbClr val="0D0D0D"/>
                </a:solidFill>
                <a:effectLst/>
                <a:latin typeface="Times New Roman" panose="02020603050405020304" pitchFamily="18" charset="0"/>
                <a:cs typeface="Times New Roman" panose="02020603050405020304" pitchFamily="18" charset="0"/>
              </a:rPr>
              <a:t>), Neural Networks, or </a:t>
            </a:r>
            <a:r>
              <a:rPr lang="en-US" sz="2400" b="0" i="0" dirty="0" err="1">
                <a:solidFill>
                  <a:srgbClr val="0D0D0D"/>
                </a:solidFill>
                <a:effectLst/>
                <a:latin typeface="Times New Roman" panose="02020603050405020304" pitchFamily="18" charset="0"/>
                <a:cs typeface="Times New Roman" panose="02020603050405020304" pitchFamily="18" charset="0"/>
              </a:rPr>
              <a:t>AutoML</a:t>
            </a:r>
            <a:r>
              <a:rPr lang="en-US" sz="2400" b="0" i="0" dirty="0">
                <a:solidFill>
                  <a:srgbClr val="0D0D0D"/>
                </a:solidFill>
                <a:effectLst/>
                <a:latin typeface="Times New Roman" panose="02020603050405020304" pitchFamily="18" charset="0"/>
                <a:cs typeface="Times New Roman" panose="02020603050405020304" pitchFamily="18" charset="0"/>
              </a:rPr>
              <a:t> tools to enhance prediction accuracy.</a:t>
            </a:r>
          </a:p>
          <a:p>
            <a:pPr algn="just">
              <a:lnSpc>
                <a:spcPct val="100000"/>
              </a:lnSpc>
            </a:pPr>
            <a:endParaRPr lang="en-US" sz="2400" b="0" i="0" dirty="0">
              <a:solidFill>
                <a:srgbClr val="0D0D0D"/>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endParaRPr lang="en-US" sz="2400" b="0" i="0" dirty="0">
              <a:solidFill>
                <a:srgbClr val="0D0D0D"/>
              </a:solidFill>
              <a:effectLst/>
              <a:latin typeface="Times New Roman" panose="02020603050405020304" pitchFamily="18" charset="0"/>
              <a:cs typeface="Times New Roman" panose="02020603050405020304" pitchFamily="18" charset="0"/>
            </a:endParaRPr>
          </a:p>
          <a:p>
            <a:endParaRPr lang="en-IN" dirty="0"/>
          </a:p>
        </p:txBody>
      </p:sp>
      <p:pic>
        <p:nvPicPr>
          <p:cNvPr id="1026" name="Picture 2">
            <a:extLst>
              <a:ext uri="{FF2B5EF4-FFF2-40B4-BE49-F238E27FC236}">
                <a16:creationId xmlns:a16="http://schemas.microsoft.com/office/drawing/2014/main" id="{D550206C-F79A-23F4-F6EE-139A60A2C559}"/>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27088" r="27088"/>
          <a:stretch>
            <a:fillRect/>
          </a:stretch>
        </p:blipFill>
        <p:spPr bwMode="auto">
          <a:xfrm>
            <a:off x="713232" y="749030"/>
            <a:ext cx="4713733" cy="5350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61806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EF50D1-0F93-DC86-F177-CE2B0CE5BAE5}"/>
              </a:ext>
            </a:extLst>
          </p:cNvPr>
          <p:cNvSpPr>
            <a:spLocks noGrp="1"/>
          </p:cNvSpPr>
          <p:nvPr>
            <p:ph type="dt" sz="half" idx="10"/>
          </p:nvPr>
        </p:nvSpPr>
        <p:spPr/>
        <p:txBody>
          <a:bodyPr/>
          <a:lstStyle/>
          <a:p>
            <a:endParaRPr lang="en-US" dirty="0"/>
          </a:p>
        </p:txBody>
      </p:sp>
      <p:sp>
        <p:nvSpPr>
          <p:cNvPr id="4" name="Slide Number Placeholder 3">
            <a:extLst>
              <a:ext uri="{FF2B5EF4-FFF2-40B4-BE49-F238E27FC236}">
                <a16:creationId xmlns:a16="http://schemas.microsoft.com/office/drawing/2014/main" id="{A902DAD9-D9BC-A92F-4BDE-CB654DF61A2E}"/>
              </a:ext>
            </a:extLst>
          </p:cNvPr>
          <p:cNvSpPr>
            <a:spLocks noGrp="1"/>
          </p:cNvSpPr>
          <p:nvPr>
            <p:ph type="sldNum" sz="quarter" idx="12"/>
          </p:nvPr>
        </p:nvSpPr>
        <p:spPr/>
        <p:txBody>
          <a:bodyPr/>
          <a:lstStyle/>
          <a:p>
            <a:endParaRPr lang="en-US" dirty="0"/>
          </a:p>
        </p:txBody>
      </p:sp>
      <p:sp>
        <p:nvSpPr>
          <p:cNvPr id="5" name="TextBox 4">
            <a:extLst>
              <a:ext uri="{FF2B5EF4-FFF2-40B4-BE49-F238E27FC236}">
                <a16:creationId xmlns:a16="http://schemas.microsoft.com/office/drawing/2014/main" id="{0DB5F7C2-5ECB-1C7D-9C02-1BA1977FAE76}"/>
              </a:ext>
            </a:extLst>
          </p:cNvPr>
          <p:cNvSpPr txBox="1"/>
          <p:nvPr/>
        </p:nvSpPr>
        <p:spPr>
          <a:xfrm>
            <a:off x="2373549" y="2315183"/>
            <a:ext cx="7033098" cy="923330"/>
          </a:xfrm>
          <a:prstGeom prst="rect">
            <a:avLst/>
          </a:prstGeom>
          <a:noFill/>
        </p:spPr>
        <p:txBody>
          <a:bodyPr wrap="square" rtlCol="0">
            <a:spAutoFit/>
          </a:bodyPr>
          <a:lstStyle/>
          <a:p>
            <a:pPr algn="ctr"/>
            <a:r>
              <a:rPr lang="en-IN" sz="5400" dirty="0"/>
              <a:t>THANK YOU</a:t>
            </a:r>
          </a:p>
        </p:txBody>
      </p:sp>
    </p:spTree>
    <p:extLst>
      <p:ext uri="{BB962C8B-B14F-4D97-AF65-F5344CB8AC3E}">
        <p14:creationId xmlns:p14="http://schemas.microsoft.com/office/powerpoint/2010/main" val="864277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BB7C9-365A-47FF-90E1-6016251BBD01}"/>
              </a:ext>
            </a:extLst>
          </p:cNvPr>
          <p:cNvSpPr>
            <a:spLocks noGrp="1"/>
          </p:cNvSpPr>
          <p:nvPr>
            <p:ph type="title"/>
          </p:nvPr>
        </p:nvSpPr>
        <p:spPr>
          <a:xfrm>
            <a:off x="789432" y="-700390"/>
            <a:ext cx="5306568" cy="3821542"/>
          </a:xfrm>
        </p:spPr>
        <p:txBody>
          <a:bodyPr/>
          <a:lstStyle/>
          <a:p>
            <a:r>
              <a:rPr lang="en-US" dirty="0"/>
              <a:t>Abstract</a:t>
            </a:r>
          </a:p>
        </p:txBody>
      </p:sp>
      <p:sp>
        <p:nvSpPr>
          <p:cNvPr id="3" name="Content Placeholder 2">
            <a:extLst>
              <a:ext uri="{FF2B5EF4-FFF2-40B4-BE49-F238E27FC236}">
                <a16:creationId xmlns:a16="http://schemas.microsoft.com/office/drawing/2014/main" id="{186DD3DD-072F-4103-B534-27A7CD671D9A}"/>
              </a:ext>
            </a:extLst>
          </p:cNvPr>
          <p:cNvSpPr>
            <a:spLocks noGrp="1"/>
          </p:cNvSpPr>
          <p:nvPr>
            <p:ph idx="1"/>
          </p:nvPr>
        </p:nvSpPr>
        <p:spPr>
          <a:xfrm>
            <a:off x="875489" y="1692613"/>
            <a:ext cx="5220511" cy="4174787"/>
          </a:xfrm>
        </p:spPr>
        <p:txBody>
          <a:bodyPr>
            <a:noAutofit/>
          </a:bodyPr>
          <a:lstStyle/>
          <a:p>
            <a:pPr algn="just"/>
            <a:r>
              <a:rPr lang="en-US" sz="1800" dirty="0">
                <a:latin typeface="Times New Roman" panose="02020603050405020304" pitchFamily="18" charset="0"/>
                <a:cs typeface="Times New Roman" panose="02020603050405020304" pitchFamily="18" charset="0"/>
              </a:rPr>
              <a:t>The key objective is to create an automated system that predicts electricity bills with high accuracy, enabling consumers to better manage their energy usage and reduce costs. Moreover, energy providers can optimize billing processes and predict future load </a:t>
            </a:r>
            <a:r>
              <a:rPr lang="en-US" sz="1800" dirty="0" err="1">
                <a:latin typeface="Times New Roman" panose="02020603050405020304" pitchFamily="18" charset="0"/>
                <a:cs typeface="Times New Roman" panose="02020603050405020304" pitchFamily="18" charset="0"/>
              </a:rPr>
              <a:t>demand.This</a:t>
            </a:r>
            <a:r>
              <a:rPr lang="en-US" sz="1800" dirty="0">
                <a:latin typeface="Times New Roman" panose="02020603050405020304" pitchFamily="18" charset="0"/>
                <a:cs typeface="Times New Roman" panose="02020603050405020304" pitchFamily="18" charset="0"/>
              </a:rPr>
              <a:t> study presents a framework for electricity bill prediction using machine learning techniques, demonstrating significant improvements in prediction accuracy and efficiency compared to traditional approaches.</a:t>
            </a:r>
          </a:p>
        </p:txBody>
      </p:sp>
      <p:sp>
        <p:nvSpPr>
          <p:cNvPr id="4" name="Date Placeholder 3">
            <a:extLst>
              <a:ext uri="{FF2B5EF4-FFF2-40B4-BE49-F238E27FC236}">
                <a16:creationId xmlns:a16="http://schemas.microsoft.com/office/drawing/2014/main" id="{E88686C7-C736-4CA1-84E6-AAAD3ABFE9DC}"/>
              </a:ext>
            </a:extLst>
          </p:cNvPr>
          <p:cNvSpPr>
            <a:spLocks noGrp="1"/>
          </p:cNvSpPr>
          <p:nvPr>
            <p:ph type="dt" sz="half" idx="10"/>
          </p:nvPr>
        </p:nvSpPr>
        <p:spPr>
          <a:xfrm>
            <a:off x="458694" y="6416675"/>
            <a:ext cx="2743200" cy="365125"/>
          </a:xfrm>
        </p:spPr>
        <p:txBody>
          <a:bodyPr/>
          <a:lstStyle/>
          <a:p>
            <a:endParaRPr lang="en-US" dirty="0"/>
          </a:p>
        </p:txBody>
      </p:sp>
      <p:pic>
        <p:nvPicPr>
          <p:cNvPr id="20" name="Picture Placeholder 19">
            <a:extLst>
              <a:ext uri="{FF2B5EF4-FFF2-40B4-BE49-F238E27FC236}">
                <a16:creationId xmlns:a16="http://schemas.microsoft.com/office/drawing/2014/main" id="{A052CE83-3A7E-7B65-5E73-DF568945AF03}"/>
              </a:ext>
            </a:extLst>
          </p:cNvPr>
          <p:cNvPicPr>
            <a:picLocks noGrp="1" noChangeAspect="1"/>
          </p:cNvPicPr>
          <p:nvPr>
            <p:ph type="pic" sz="quarter" idx="13"/>
          </p:nvPr>
        </p:nvPicPr>
        <p:blipFill>
          <a:blip r:embed="rId2"/>
          <a:srcRect t="12440" b="12440"/>
          <a:stretch>
            <a:fillRect/>
          </a:stretch>
        </p:blipFill>
        <p:spPr/>
      </p:pic>
      <p:pic>
        <p:nvPicPr>
          <p:cNvPr id="24" name="Picture Placeholder 23">
            <a:extLst>
              <a:ext uri="{FF2B5EF4-FFF2-40B4-BE49-F238E27FC236}">
                <a16:creationId xmlns:a16="http://schemas.microsoft.com/office/drawing/2014/main" id="{DC782409-F4C1-A21A-1B6B-AB474F5D8583}"/>
              </a:ext>
            </a:extLst>
          </p:cNvPr>
          <p:cNvPicPr>
            <a:picLocks noGrp="1" noChangeAspect="1"/>
          </p:cNvPicPr>
          <p:nvPr>
            <p:ph type="pic" sz="quarter" idx="14"/>
          </p:nvPr>
        </p:nvPicPr>
        <p:blipFill>
          <a:blip r:embed="rId3"/>
          <a:srcRect l="19830" r="19830"/>
          <a:stretch>
            <a:fillRect/>
          </a:stretch>
        </p:blipFill>
        <p:spPr/>
      </p:pic>
    </p:spTree>
    <p:extLst>
      <p:ext uri="{BB962C8B-B14F-4D97-AF65-F5344CB8AC3E}">
        <p14:creationId xmlns:p14="http://schemas.microsoft.com/office/powerpoint/2010/main" val="2205158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71F5DD0-1F4C-45C4-8BEC-33AB4B47BF98}"/>
              </a:ext>
            </a:extLst>
          </p:cNvPr>
          <p:cNvSpPr>
            <a:spLocks noGrp="1"/>
          </p:cNvSpPr>
          <p:nvPr>
            <p:ph type="title"/>
          </p:nvPr>
        </p:nvSpPr>
        <p:spPr>
          <a:xfrm>
            <a:off x="838200" y="393192"/>
            <a:ext cx="4953000" cy="2130552"/>
          </a:xfrm>
        </p:spPr>
        <p:txBody>
          <a:bodyPr/>
          <a:lstStyle/>
          <a:p>
            <a:r>
              <a:rPr lang="en-US" dirty="0"/>
              <a:t>Introduction</a:t>
            </a:r>
          </a:p>
        </p:txBody>
      </p:sp>
      <p:sp>
        <p:nvSpPr>
          <p:cNvPr id="9" name="Content Placeholder 8">
            <a:extLst>
              <a:ext uri="{FF2B5EF4-FFF2-40B4-BE49-F238E27FC236}">
                <a16:creationId xmlns:a16="http://schemas.microsoft.com/office/drawing/2014/main" id="{CECA5D41-8779-43E7-AC6F-3AFF246240B3}"/>
              </a:ext>
            </a:extLst>
          </p:cNvPr>
          <p:cNvSpPr>
            <a:spLocks noGrp="1"/>
          </p:cNvSpPr>
          <p:nvPr>
            <p:ph idx="1"/>
          </p:nvPr>
        </p:nvSpPr>
        <p:spPr>
          <a:xfrm>
            <a:off x="233464" y="1857983"/>
            <a:ext cx="5557417" cy="4277641"/>
          </a:xfrm>
        </p:spPr>
        <p:txBody>
          <a:bodyPr>
            <a:normAutofit/>
          </a:bodyPr>
          <a:lstStyle/>
          <a:p>
            <a:pPr marL="457200" indent="-45720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This mini project on "Electricity Bill Prediction" aims to create a machine learning model that can accurately predict the electricity bill for a given household or establishment</a:t>
            </a:r>
            <a:r>
              <a:rPr lang="en-US" dirty="0"/>
              <a:t>. </a:t>
            </a:r>
          </a:p>
          <a:p>
            <a:pPr marL="457200" indent="-457200" algn="just">
              <a:buFont typeface="Arial" panose="020B0604020202020204" pitchFamily="34" charset="0"/>
              <a:buChar char="•"/>
            </a:pPr>
            <a:r>
              <a:rPr lang="en-US" sz="1800" dirty="0">
                <a:solidFill>
                  <a:srgbClr val="231F20"/>
                </a:solidFill>
                <a:latin typeface="Times New Roman" panose="02020603050405020304" pitchFamily="18" charset="0"/>
                <a:ea typeface="Open Sauce"/>
                <a:cs typeface="Times New Roman" panose="02020603050405020304" pitchFamily="18" charset="0"/>
                <a:sym typeface="Open Sauce"/>
              </a:rPr>
              <a:t>The dataset is taken from Kaggle website which contains data on working hours of various electric devices at different periods </a:t>
            </a:r>
            <a:r>
              <a:rPr lang="en-US" sz="1800" dirty="0">
                <a:solidFill>
                  <a:srgbClr val="231F20"/>
                </a:solidFill>
                <a:latin typeface="Open Sauce"/>
                <a:ea typeface="Open Sauce"/>
                <a:cs typeface="Open Sauce"/>
                <a:sym typeface="Open Sauce"/>
              </a:rPr>
              <a:t>.</a:t>
            </a:r>
          </a:p>
          <a:p>
            <a:pPr marL="457200" indent="-457200" algn="just">
              <a:buFont typeface="Arial" panose="020B0604020202020204" pitchFamily="34" charset="0"/>
              <a:buChar char="•"/>
            </a:pPr>
            <a:endParaRPr lang="en-US" sz="1800" dirty="0">
              <a:solidFill>
                <a:srgbClr val="231F20"/>
              </a:solidFill>
              <a:latin typeface="Times New Roman" panose="02020603050405020304" pitchFamily="18" charset="0"/>
              <a:ea typeface="Open Sauce"/>
              <a:cs typeface="Times New Roman" panose="02020603050405020304" pitchFamily="18" charset="0"/>
              <a:sym typeface="Open Sauce"/>
            </a:endParaRPr>
          </a:p>
          <a:p>
            <a:pPr marL="457200" indent="-457200" algn="just">
              <a:buFont typeface="Arial" panose="020B0604020202020204" pitchFamily="34" charset="0"/>
              <a:buChar char="•"/>
            </a:pPr>
            <a:endParaRPr lang="en-US" sz="1800" dirty="0">
              <a:solidFill>
                <a:srgbClr val="231F20"/>
              </a:solidFill>
              <a:latin typeface="Open Sauce"/>
              <a:ea typeface="Open Sauce"/>
              <a:cs typeface="Open Sauce"/>
              <a:sym typeface="Open Sauce"/>
            </a:endParaRPr>
          </a:p>
          <a:p>
            <a:pPr marL="457200" indent="-457200" algn="just">
              <a:buFont typeface="Arial" panose="020B0604020202020204" pitchFamily="34" charset="0"/>
              <a:buChar char="•"/>
            </a:pPr>
            <a:endParaRPr lang="en-US" dirty="0"/>
          </a:p>
        </p:txBody>
      </p:sp>
      <p:sp>
        <p:nvSpPr>
          <p:cNvPr id="3" name="Footer Placeholder 2">
            <a:extLst>
              <a:ext uri="{FF2B5EF4-FFF2-40B4-BE49-F238E27FC236}">
                <a16:creationId xmlns:a16="http://schemas.microsoft.com/office/drawing/2014/main" id="{447708B8-0261-4F63-A150-F20B76787537}"/>
              </a:ext>
            </a:extLst>
          </p:cNvPr>
          <p:cNvSpPr>
            <a:spLocks noGrp="1"/>
          </p:cNvSpPr>
          <p:nvPr>
            <p:ph type="ftr" sz="quarter" idx="11"/>
          </p:nvPr>
        </p:nvSpPr>
        <p:spPr>
          <a:xfrm>
            <a:off x="4038600" y="6416675"/>
            <a:ext cx="4114800" cy="365125"/>
          </a:xfrm>
        </p:spPr>
        <p:txBody>
          <a:bodyPr/>
          <a:lstStyle/>
          <a:p>
            <a:endParaRPr lang="en-US" dirty="0"/>
          </a:p>
        </p:txBody>
      </p:sp>
      <p:sp>
        <p:nvSpPr>
          <p:cNvPr id="4" name="Slide Number Placeholder 3">
            <a:extLst>
              <a:ext uri="{FF2B5EF4-FFF2-40B4-BE49-F238E27FC236}">
                <a16:creationId xmlns:a16="http://schemas.microsoft.com/office/drawing/2014/main" id="{2EA21BC8-8853-41B4-91F9-DD94F7939B6F}"/>
              </a:ext>
            </a:extLst>
          </p:cNvPr>
          <p:cNvSpPr>
            <a:spLocks noGrp="1"/>
          </p:cNvSpPr>
          <p:nvPr>
            <p:ph type="sldNum" sz="quarter" idx="12"/>
          </p:nvPr>
        </p:nvSpPr>
        <p:spPr>
          <a:xfrm>
            <a:off x="8990106" y="6416675"/>
            <a:ext cx="2743200" cy="365125"/>
          </a:xfrm>
        </p:spPr>
        <p:txBody>
          <a:bodyPr/>
          <a:lstStyle/>
          <a:p>
            <a:endParaRPr lang="en-US" dirty="0"/>
          </a:p>
        </p:txBody>
      </p:sp>
      <p:pic>
        <p:nvPicPr>
          <p:cNvPr id="10" name="Picture Placeholder 9">
            <a:extLst>
              <a:ext uri="{FF2B5EF4-FFF2-40B4-BE49-F238E27FC236}">
                <a16:creationId xmlns:a16="http://schemas.microsoft.com/office/drawing/2014/main" id="{8EF42BAE-6110-7803-94A1-1A2E8735DCB3}"/>
              </a:ext>
            </a:extLst>
          </p:cNvPr>
          <p:cNvPicPr>
            <a:picLocks noGrp="1" noChangeAspect="1"/>
          </p:cNvPicPr>
          <p:nvPr>
            <p:ph type="pic" sz="quarter" idx="13"/>
          </p:nvPr>
        </p:nvPicPr>
        <p:blipFill>
          <a:blip r:embed="rId2"/>
          <a:srcRect l="5958" r="5958"/>
          <a:stretch/>
        </p:blipFill>
        <p:spPr/>
      </p:pic>
    </p:spTree>
    <p:extLst>
      <p:ext uri="{BB962C8B-B14F-4D97-AF65-F5344CB8AC3E}">
        <p14:creationId xmlns:p14="http://schemas.microsoft.com/office/powerpoint/2010/main" val="1703968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A6424-35BF-4DF1-BD71-2A332E958E2A}"/>
              </a:ext>
            </a:extLst>
          </p:cNvPr>
          <p:cNvSpPr>
            <a:spLocks noGrp="1"/>
          </p:cNvSpPr>
          <p:nvPr>
            <p:ph type="ctrTitle"/>
          </p:nvPr>
        </p:nvSpPr>
        <p:spPr>
          <a:xfrm>
            <a:off x="-1108954" y="184827"/>
            <a:ext cx="5345673" cy="865760"/>
          </a:xfrm>
        </p:spPr>
        <p:txBody>
          <a:bodyPr>
            <a:normAutofit/>
          </a:bodyPr>
          <a:lstStyle/>
          <a:p>
            <a:r>
              <a:rPr lang="en-US" sz="2400" dirty="0">
                <a:latin typeface="Times New Roman" panose="02020603050405020304" pitchFamily="18" charset="0"/>
                <a:cs typeface="Times New Roman" panose="02020603050405020304" pitchFamily="18" charset="0"/>
              </a:rPr>
              <a:t>About Dataset</a:t>
            </a:r>
          </a:p>
        </p:txBody>
      </p:sp>
      <p:sp>
        <p:nvSpPr>
          <p:cNvPr id="3" name="Subtitle 2">
            <a:extLst>
              <a:ext uri="{FF2B5EF4-FFF2-40B4-BE49-F238E27FC236}">
                <a16:creationId xmlns:a16="http://schemas.microsoft.com/office/drawing/2014/main" id="{2217540A-297E-4B3C-90A4-CC9A4413CE2E}"/>
              </a:ext>
            </a:extLst>
          </p:cNvPr>
          <p:cNvSpPr>
            <a:spLocks noGrp="1"/>
          </p:cNvSpPr>
          <p:nvPr>
            <p:ph type="subTitle" idx="1"/>
          </p:nvPr>
        </p:nvSpPr>
        <p:spPr>
          <a:xfrm>
            <a:off x="1712976" y="2743201"/>
            <a:ext cx="8763001" cy="914400"/>
          </a:xfrm>
        </p:spPr>
        <p:txBody>
          <a:bodyPr/>
          <a:lstStyle/>
          <a:p>
            <a:endParaRPr lang="en-US" dirty="0"/>
          </a:p>
        </p:txBody>
      </p:sp>
      <p:sp>
        <p:nvSpPr>
          <p:cNvPr id="5" name="Picture Placeholder 4">
            <a:extLst>
              <a:ext uri="{FF2B5EF4-FFF2-40B4-BE49-F238E27FC236}">
                <a16:creationId xmlns:a16="http://schemas.microsoft.com/office/drawing/2014/main" id="{23680650-D28B-EF51-FD95-8B0B984130C5}"/>
              </a:ext>
            </a:extLst>
          </p:cNvPr>
          <p:cNvSpPr>
            <a:spLocks noGrp="1"/>
          </p:cNvSpPr>
          <p:nvPr>
            <p:ph type="pic" sz="quarter" idx="13"/>
          </p:nvPr>
        </p:nvSpPr>
        <p:spPr/>
      </p:sp>
      <p:sp>
        <p:nvSpPr>
          <p:cNvPr id="7" name="Picture Placeholder 6">
            <a:extLst>
              <a:ext uri="{FF2B5EF4-FFF2-40B4-BE49-F238E27FC236}">
                <a16:creationId xmlns:a16="http://schemas.microsoft.com/office/drawing/2014/main" id="{65718FA6-7A11-7142-B77E-CFB976E7C00F}"/>
              </a:ext>
            </a:extLst>
          </p:cNvPr>
          <p:cNvSpPr>
            <a:spLocks noGrp="1"/>
          </p:cNvSpPr>
          <p:nvPr>
            <p:ph type="pic" sz="quarter" idx="14"/>
          </p:nvPr>
        </p:nvSpPr>
        <p:spPr/>
      </p:sp>
      <p:sp>
        <p:nvSpPr>
          <p:cNvPr id="11" name="Picture Placeholder 10">
            <a:extLst>
              <a:ext uri="{FF2B5EF4-FFF2-40B4-BE49-F238E27FC236}">
                <a16:creationId xmlns:a16="http://schemas.microsoft.com/office/drawing/2014/main" id="{6D8B655D-52C8-6A96-E81B-0B4DBD92F2BB}"/>
              </a:ext>
            </a:extLst>
          </p:cNvPr>
          <p:cNvSpPr>
            <a:spLocks noGrp="1"/>
          </p:cNvSpPr>
          <p:nvPr>
            <p:ph type="pic" sz="quarter" idx="15"/>
          </p:nvPr>
        </p:nvSpPr>
        <p:spPr/>
      </p:sp>
      <p:pic>
        <p:nvPicPr>
          <p:cNvPr id="14" name="Picture 13">
            <a:extLst>
              <a:ext uri="{FF2B5EF4-FFF2-40B4-BE49-F238E27FC236}">
                <a16:creationId xmlns:a16="http://schemas.microsoft.com/office/drawing/2014/main" id="{1E5FFEBE-DDB1-4BE9-E1C2-E2E6B2A69409}"/>
              </a:ext>
            </a:extLst>
          </p:cNvPr>
          <p:cNvPicPr>
            <a:picLocks noChangeAspect="1"/>
          </p:cNvPicPr>
          <p:nvPr/>
        </p:nvPicPr>
        <p:blipFill>
          <a:blip r:embed="rId2"/>
          <a:stretch>
            <a:fillRect/>
          </a:stretch>
        </p:blipFill>
        <p:spPr>
          <a:xfrm>
            <a:off x="0" y="1449421"/>
            <a:ext cx="12192000" cy="5484437"/>
          </a:xfrm>
          <a:prstGeom prst="rect">
            <a:avLst/>
          </a:prstGeom>
        </p:spPr>
      </p:pic>
    </p:spTree>
    <p:extLst>
      <p:ext uri="{BB962C8B-B14F-4D97-AF65-F5344CB8AC3E}">
        <p14:creationId xmlns:p14="http://schemas.microsoft.com/office/powerpoint/2010/main" val="3966736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207C6-0899-4D6B-8522-FDD63855ED39}"/>
              </a:ext>
            </a:extLst>
          </p:cNvPr>
          <p:cNvSpPr>
            <a:spLocks noGrp="1"/>
          </p:cNvSpPr>
          <p:nvPr>
            <p:ph type="title"/>
          </p:nvPr>
        </p:nvSpPr>
        <p:spPr>
          <a:xfrm>
            <a:off x="321013" y="-359922"/>
            <a:ext cx="11032787" cy="2051246"/>
          </a:xfrm>
        </p:spPr>
        <p:txBody>
          <a:bodyPr>
            <a:normAutofit/>
          </a:bodyPr>
          <a:lstStyle/>
          <a:p>
            <a:r>
              <a:rPr lang="en-US" sz="3200" dirty="0">
                <a:latin typeface="Times New Roman" panose="02020603050405020304" pitchFamily="18" charset="0"/>
                <a:cs typeface="Times New Roman" panose="02020603050405020304" pitchFamily="18" charset="0"/>
              </a:rPr>
              <a:t>Features</a:t>
            </a:r>
          </a:p>
        </p:txBody>
      </p:sp>
      <p:sp>
        <p:nvSpPr>
          <p:cNvPr id="5" name="Slide Number Placeholder 4">
            <a:extLst>
              <a:ext uri="{FF2B5EF4-FFF2-40B4-BE49-F238E27FC236}">
                <a16:creationId xmlns:a16="http://schemas.microsoft.com/office/drawing/2014/main" id="{2497FCDC-3D84-40C2-9992-32E41951F8B3}"/>
              </a:ext>
            </a:extLst>
          </p:cNvPr>
          <p:cNvSpPr>
            <a:spLocks noGrp="1"/>
          </p:cNvSpPr>
          <p:nvPr>
            <p:ph type="sldNum" sz="quarter" idx="12"/>
          </p:nvPr>
        </p:nvSpPr>
        <p:spPr>
          <a:xfrm>
            <a:off x="8990106" y="6416675"/>
            <a:ext cx="2743200" cy="365125"/>
          </a:xfrm>
        </p:spPr>
        <p:txBody>
          <a:bodyPr/>
          <a:lstStyle/>
          <a:p>
            <a:fld id="{73B850FF-6169-4056-8077-06FFA93A5366}" type="slidenum">
              <a:rPr lang="en-US" smtClean="0"/>
              <a:pPr/>
              <a:t>5</a:t>
            </a:fld>
            <a:endParaRPr lang="en-US" dirty="0"/>
          </a:p>
        </p:txBody>
      </p:sp>
      <p:graphicFrame>
        <p:nvGraphicFramePr>
          <p:cNvPr id="11" name="Content Placeholder 10">
            <a:extLst>
              <a:ext uri="{FF2B5EF4-FFF2-40B4-BE49-F238E27FC236}">
                <a16:creationId xmlns:a16="http://schemas.microsoft.com/office/drawing/2014/main" id="{B7BC53AB-3E36-80AF-9485-E2247F98DE94}"/>
              </a:ext>
            </a:extLst>
          </p:cNvPr>
          <p:cNvGraphicFramePr>
            <a:graphicFrameLocks noGrp="1"/>
          </p:cNvGraphicFramePr>
          <p:nvPr>
            <p:ph idx="1"/>
            <p:extLst>
              <p:ext uri="{D42A27DB-BD31-4B8C-83A1-F6EECF244321}">
                <p14:modId xmlns:p14="http://schemas.microsoft.com/office/powerpoint/2010/main" val="1323222964"/>
              </p:ext>
            </p:extLst>
          </p:nvPr>
        </p:nvGraphicFramePr>
        <p:xfrm>
          <a:off x="145916" y="982494"/>
          <a:ext cx="11725071" cy="5690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 name="TextBox 11">
            <a:extLst>
              <a:ext uri="{FF2B5EF4-FFF2-40B4-BE49-F238E27FC236}">
                <a16:creationId xmlns:a16="http://schemas.microsoft.com/office/drawing/2014/main" id="{AFE065CF-5F80-3ACE-5268-3C86B8AD3047}"/>
              </a:ext>
            </a:extLst>
          </p:cNvPr>
          <p:cNvSpPr txBox="1"/>
          <p:nvPr/>
        </p:nvSpPr>
        <p:spPr>
          <a:xfrm>
            <a:off x="458694" y="1376305"/>
            <a:ext cx="319318" cy="369332"/>
          </a:xfrm>
          <a:prstGeom prst="rect">
            <a:avLst/>
          </a:prstGeom>
          <a:noFill/>
        </p:spPr>
        <p:txBody>
          <a:bodyPr wrap="none" rtlCol="0">
            <a:spAutoFit/>
          </a:bodyPr>
          <a:lstStyle/>
          <a:p>
            <a:r>
              <a:rPr lang="en-IN" dirty="0"/>
              <a:t>1</a:t>
            </a:r>
          </a:p>
        </p:txBody>
      </p:sp>
      <p:sp>
        <p:nvSpPr>
          <p:cNvPr id="13" name="TextBox 12">
            <a:extLst>
              <a:ext uri="{FF2B5EF4-FFF2-40B4-BE49-F238E27FC236}">
                <a16:creationId xmlns:a16="http://schemas.microsoft.com/office/drawing/2014/main" id="{8CF6386B-E4F9-FC91-3152-9DF5E092A866}"/>
              </a:ext>
            </a:extLst>
          </p:cNvPr>
          <p:cNvSpPr txBox="1"/>
          <p:nvPr/>
        </p:nvSpPr>
        <p:spPr>
          <a:xfrm>
            <a:off x="933856" y="2318663"/>
            <a:ext cx="319318" cy="369332"/>
          </a:xfrm>
          <a:prstGeom prst="rect">
            <a:avLst/>
          </a:prstGeom>
          <a:noFill/>
        </p:spPr>
        <p:txBody>
          <a:bodyPr wrap="none" rtlCol="0">
            <a:spAutoFit/>
          </a:bodyPr>
          <a:lstStyle/>
          <a:p>
            <a:r>
              <a:rPr lang="en-IN" dirty="0"/>
              <a:t>2</a:t>
            </a:r>
          </a:p>
        </p:txBody>
      </p:sp>
      <p:sp>
        <p:nvSpPr>
          <p:cNvPr id="14" name="TextBox 13">
            <a:extLst>
              <a:ext uri="{FF2B5EF4-FFF2-40B4-BE49-F238E27FC236}">
                <a16:creationId xmlns:a16="http://schemas.microsoft.com/office/drawing/2014/main" id="{3A793548-1F27-E722-2E5B-C7165FDA02CE}"/>
              </a:ext>
            </a:extLst>
          </p:cNvPr>
          <p:cNvSpPr txBox="1"/>
          <p:nvPr/>
        </p:nvSpPr>
        <p:spPr>
          <a:xfrm>
            <a:off x="1163230" y="3186332"/>
            <a:ext cx="393123" cy="369332"/>
          </a:xfrm>
          <a:prstGeom prst="rect">
            <a:avLst/>
          </a:prstGeom>
          <a:noFill/>
        </p:spPr>
        <p:txBody>
          <a:bodyPr wrap="square" rtlCol="0">
            <a:spAutoFit/>
          </a:bodyPr>
          <a:lstStyle/>
          <a:p>
            <a:r>
              <a:rPr lang="en-IN" dirty="0"/>
              <a:t>3</a:t>
            </a:r>
          </a:p>
        </p:txBody>
      </p:sp>
      <p:sp>
        <p:nvSpPr>
          <p:cNvPr id="16" name="TextBox 15">
            <a:extLst>
              <a:ext uri="{FF2B5EF4-FFF2-40B4-BE49-F238E27FC236}">
                <a16:creationId xmlns:a16="http://schemas.microsoft.com/office/drawing/2014/main" id="{C6B4D835-82E5-4867-17D0-15C2D7C64386}"/>
              </a:ext>
            </a:extLst>
          </p:cNvPr>
          <p:cNvSpPr txBox="1"/>
          <p:nvPr/>
        </p:nvSpPr>
        <p:spPr>
          <a:xfrm>
            <a:off x="1163230" y="4054001"/>
            <a:ext cx="319318" cy="369332"/>
          </a:xfrm>
          <a:prstGeom prst="rect">
            <a:avLst/>
          </a:prstGeom>
          <a:noFill/>
        </p:spPr>
        <p:txBody>
          <a:bodyPr wrap="none" rtlCol="0">
            <a:spAutoFit/>
          </a:bodyPr>
          <a:lstStyle/>
          <a:p>
            <a:r>
              <a:rPr lang="en-IN" dirty="0"/>
              <a:t>4</a:t>
            </a:r>
          </a:p>
        </p:txBody>
      </p:sp>
      <p:sp>
        <p:nvSpPr>
          <p:cNvPr id="17" name="TextBox 16">
            <a:extLst>
              <a:ext uri="{FF2B5EF4-FFF2-40B4-BE49-F238E27FC236}">
                <a16:creationId xmlns:a16="http://schemas.microsoft.com/office/drawing/2014/main" id="{29E0BD85-E30B-F5A5-74B1-737B07F70915}"/>
              </a:ext>
            </a:extLst>
          </p:cNvPr>
          <p:cNvSpPr txBox="1"/>
          <p:nvPr/>
        </p:nvSpPr>
        <p:spPr>
          <a:xfrm>
            <a:off x="945206" y="5050672"/>
            <a:ext cx="319318" cy="369332"/>
          </a:xfrm>
          <a:prstGeom prst="rect">
            <a:avLst/>
          </a:prstGeom>
          <a:noFill/>
        </p:spPr>
        <p:txBody>
          <a:bodyPr wrap="none" rtlCol="0">
            <a:spAutoFit/>
          </a:bodyPr>
          <a:lstStyle/>
          <a:p>
            <a:r>
              <a:rPr lang="en-IN" dirty="0"/>
              <a:t>5</a:t>
            </a:r>
          </a:p>
        </p:txBody>
      </p:sp>
      <p:sp>
        <p:nvSpPr>
          <p:cNvPr id="18" name="TextBox 17">
            <a:extLst>
              <a:ext uri="{FF2B5EF4-FFF2-40B4-BE49-F238E27FC236}">
                <a16:creationId xmlns:a16="http://schemas.microsoft.com/office/drawing/2014/main" id="{4C52083A-EA93-1368-207A-97028EA6DD62}"/>
              </a:ext>
            </a:extLst>
          </p:cNvPr>
          <p:cNvSpPr txBox="1"/>
          <p:nvPr/>
        </p:nvSpPr>
        <p:spPr>
          <a:xfrm>
            <a:off x="458694" y="5875506"/>
            <a:ext cx="319318" cy="369332"/>
          </a:xfrm>
          <a:prstGeom prst="rect">
            <a:avLst/>
          </a:prstGeom>
          <a:noFill/>
        </p:spPr>
        <p:txBody>
          <a:bodyPr wrap="none" rtlCol="0">
            <a:spAutoFit/>
          </a:bodyPr>
          <a:lstStyle/>
          <a:p>
            <a:r>
              <a:rPr lang="en-IN" dirty="0"/>
              <a:t>6</a:t>
            </a:r>
          </a:p>
        </p:txBody>
      </p:sp>
    </p:spTree>
    <p:extLst>
      <p:ext uri="{BB962C8B-B14F-4D97-AF65-F5344CB8AC3E}">
        <p14:creationId xmlns:p14="http://schemas.microsoft.com/office/powerpoint/2010/main" val="3270563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48F3B-2F7F-68FA-900A-294136B0E40C}"/>
              </a:ext>
            </a:extLst>
          </p:cNvPr>
          <p:cNvSpPr>
            <a:spLocks noGrp="1"/>
          </p:cNvSpPr>
          <p:nvPr>
            <p:ph type="title"/>
          </p:nvPr>
        </p:nvSpPr>
        <p:spPr>
          <a:xfrm>
            <a:off x="204281" y="-573932"/>
            <a:ext cx="11149519" cy="2265255"/>
          </a:xfrm>
        </p:spPr>
        <p:txBody>
          <a:bodyPr>
            <a:normAutofit/>
          </a:bodyPr>
          <a:lstStyle/>
          <a:p>
            <a:r>
              <a:rPr lang="en-IN" sz="3600" dirty="0">
                <a:latin typeface="Times New Roman" panose="02020603050405020304" pitchFamily="18" charset="0"/>
                <a:cs typeface="Times New Roman" panose="02020603050405020304" pitchFamily="18" charset="0"/>
              </a:rPr>
              <a:t>Features</a:t>
            </a:r>
          </a:p>
        </p:txBody>
      </p:sp>
      <p:graphicFrame>
        <p:nvGraphicFramePr>
          <p:cNvPr id="7" name="Content Placeholder 6">
            <a:extLst>
              <a:ext uri="{FF2B5EF4-FFF2-40B4-BE49-F238E27FC236}">
                <a16:creationId xmlns:a16="http://schemas.microsoft.com/office/drawing/2014/main" id="{9D1E2979-132C-9F7D-DFB0-D9CF5E92EEE9}"/>
              </a:ext>
            </a:extLst>
          </p:cNvPr>
          <p:cNvGraphicFramePr>
            <a:graphicFrameLocks noGrp="1"/>
          </p:cNvGraphicFramePr>
          <p:nvPr>
            <p:ph idx="1"/>
            <p:extLst>
              <p:ext uri="{D42A27DB-BD31-4B8C-83A1-F6EECF244321}">
                <p14:modId xmlns:p14="http://schemas.microsoft.com/office/powerpoint/2010/main" val="2663896598"/>
              </p:ext>
            </p:extLst>
          </p:nvPr>
        </p:nvGraphicFramePr>
        <p:xfrm>
          <a:off x="136187" y="992221"/>
          <a:ext cx="11673192" cy="55155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C6177C62-4F54-03BA-FA47-BD8C7B0A4FB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4746EAB-7F3A-46CB-CD59-5E1F9091D546}"/>
              </a:ext>
            </a:extLst>
          </p:cNvPr>
          <p:cNvSpPr>
            <a:spLocks noGrp="1"/>
          </p:cNvSpPr>
          <p:nvPr>
            <p:ph type="sldNum" sz="quarter" idx="12"/>
          </p:nvPr>
        </p:nvSpPr>
        <p:spPr/>
        <p:txBody>
          <a:bodyPr/>
          <a:lstStyle/>
          <a:p>
            <a:endParaRPr lang="en-US" dirty="0"/>
          </a:p>
        </p:txBody>
      </p:sp>
      <p:sp>
        <p:nvSpPr>
          <p:cNvPr id="8" name="TextBox 7">
            <a:extLst>
              <a:ext uri="{FF2B5EF4-FFF2-40B4-BE49-F238E27FC236}">
                <a16:creationId xmlns:a16="http://schemas.microsoft.com/office/drawing/2014/main" id="{7363A05E-F200-486D-DFFA-47D9EA506370}"/>
              </a:ext>
            </a:extLst>
          </p:cNvPr>
          <p:cNvSpPr txBox="1"/>
          <p:nvPr/>
        </p:nvSpPr>
        <p:spPr>
          <a:xfrm>
            <a:off x="458694" y="1429966"/>
            <a:ext cx="379506" cy="369332"/>
          </a:xfrm>
          <a:prstGeom prst="rect">
            <a:avLst/>
          </a:prstGeom>
          <a:noFill/>
        </p:spPr>
        <p:txBody>
          <a:bodyPr wrap="square" rtlCol="0">
            <a:spAutoFit/>
          </a:bodyPr>
          <a:lstStyle/>
          <a:p>
            <a:pPr algn="ctr"/>
            <a:r>
              <a:rPr lang="en-IN" dirty="0"/>
              <a:t>7</a:t>
            </a:r>
          </a:p>
        </p:txBody>
      </p:sp>
      <p:sp>
        <p:nvSpPr>
          <p:cNvPr id="9" name="TextBox 8">
            <a:extLst>
              <a:ext uri="{FF2B5EF4-FFF2-40B4-BE49-F238E27FC236}">
                <a16:creationId xmlns:a16="http://schemas.microsoft.com/office/drawing/2014/main" id="{0ED9B574-A487-85A9-1FE3-744AC43E0BA9}"/>
              </a:ext>
            </a:extLst>
          </p:cNvPr>
          <p:cNvSpPr txBox="1"/>
          <p:nvPr/>
        </p:nvSpPr>
        <p:spPr>
          <a:xfrm>
            <a:off x="914401" y="2256817"/>
            <a:ext cx="350196" cy="369332"/>
          </a:xfrm>
          <a:prstGeom prst="rect">
            <a:avLst/>
          </a:prstGeom>
          <a:noFill/>
        </p:spPr>
        <p:txBody>
          <a:bodyPr wrap="square" rtlCol="0">
            <a:spAutoFit/>
          </a:bodyPr>
          <a:lstStyle/>
          <a:p>
            <a:r>
              <a:rPr lang="en-IN" dirty="0"/>
              <a:t>8</a:t>
            </a:r>
          </a:p>
        </p:txBody>
      </p:sp>
      <p:sp>
        <p:nvSpPr>
          <p:cNvPr id="10" name="TextBox 9">
            <a:extLst>
              <a:ext uri="{FF2B5EF4-FFF2-40B4-BE49-F238E27FC236}">
                <a16:creationId xmlns:a16="http://schemas.microsoft.com/office/drawing/2014/main" id="{93D5D906-8BEF-64FB-BC84-052B075D103B}"/>
              </a:ext>
            </a:extLst>
          </p:cNvPr>
          <p:cNvSpPr txBox="1"/>
          <p:nvPr/>
        </p:nvSpPr>
        <p:spPr>
          <a:xfrm>
            <a:off x="1147864" y="3112851"/>
            <a:ext cx="272374" cy="369332"/>
          </a:xfrm>
          <a:prstGeom prst="rect">
            <a:avLst/>
          </a:prstGeom>
          <a:noFill/>
        </p:spPr>
        <p:txBody>
          <a:bodyPr wrap="square" rtlCol="0">
            <a:spAutoFit/>
          </a:bodyPr>
          <a:lstStyle/>
          <a:p>
            <a:r>
              <a:rPr lang="en-IN" dirty="0"/>
              <a:t>9</a:t>
            </a:r>
          </a:p>
        </p:txBody>
      </p:sp>
      <p:sp>
        <p:nvSpPr>
          <p:cNvPr id="11" name="TextBox 10">
            <a:extLst>
              <a:ext uri="{FF2B5EF4-FFF2-40B4-BE49-F238E27FC236}">
                <a16:creationId xmlns:a16="http://schemas.microsoft.com/office/drawing/2014/main" id="{46B3BC76-FA1C-A52B-6675-F2D39D153565}"/>
              </a:ext>
            </a:extLst>
          </p:cNvPr>
          <p:cNvSpPr txBox="1"/>
          <p:nvPr/>
        </p:nvSpPr>
        <p:spPr>
          <a:xfrm>
            <a:off x="1089499" y="4007636"/>
            <a:ext cx="564204" cy="369332"/>
          </a:xfrm>
          <a:prstGeom prst="rect">
            <a:avLst/>
          </a:prstGeom>
          <a:noFill/>
        </p:spPr>
        <p:txBody>
          <a:bodyPr wrap="square" rtlCol="0">
            <a:spAutoFit/>
          </a:bodyPr>
          <a:lstStyle/>
          <a:p>
            <a:r>
              <a:rPr lang="en-IN" dirty="0"/>
              <a:t>10</a:t>
            </a:r>
          </a:p>
        </p:txBody>
      </p:sp>
      <p:sp>
        <p:nvSpPr>
          <p:cNvPr id="12" name="TextBox 11">
            <a:extLst>
              <a:ext uri="{FF2B5EF4-FFF2-40B4-BE49-F238E27FC236}">
                <a16:creationId xmlns:a16="http://schemas.microsoft.com/office/drawing/2014/main" id="{8BD4CC48-AF0C-5B54-42C9-AE0A3BDC4A26}"/>
              </a:ext>
            </a:extLst>
          </p:cNvPr>
          <p:cNvSpPr txBox="1"/>
          <p:nvPr/>
        </p:nvSpPr>
        <p:spPr>
          <a:xfrm>
            <a:off x="797668" y="4863670"/>
            <a:ext cx="505837" cy="369332"/>
          </a:xfrm>
          <a:prstGeom prst="rect">
            <a:avLst/>
          </a:prstGeom>
          <a:noFill/>
        </p:spPr>
        <p:txBody>
          <a:bodyPr wrap="square" rtlCol="0">
            <a:spAutoFit/>
          </a:bodyPr>
          <a:lstStyle/>
          <a:p>
            <a:r>
              <a:rPr lang="en-IN" dirty="0"/>
              <a:t>11</a:t>
            </a:r>
          </a:p>
        </p:txBody>
      </p:sp>
      <p:sp>
        <p:nvSpPr>
          <p:cNvPr id="13" name="TextBox 12">
            <a:extLst>
              <a:ext uri="{FF2B5EF4-FFF2-40B4-BE49-F238E27FC236}">
                <a16:creationId xmlns:a16="http://schemas.microsoft.com/office/drawing/2014/main" id="{D47E2F29-6AC4-B419-33F0-CCA537880C68}"/>
              </a:ext>
            </a:extLst>
          </p:cNvPr>
          <p:cNvSpPr txBox="1"/>
          <p:nvPr/>
        </p:nvSpPr>
        <p:spPr>
          <a:xfrm>
            <a:off x="332106" y="5681113"/>
            <a:ext cx="455707" cy="369332"/>
          </a:xfrm>
          <a:prstGeom prst="rect">
            <a:avLst/>
          </a:prstGeom>
          <a:noFill/>
        </p:spPr>
        <p:txBody>
          <a:bodyPr wrap="square" rtlCol="0">
            <a:spAutoFit/>
          </a:bodyPr>
          <a:lstStyle/>
          <a:p>
            <a:r>
              <a:rPr lang="en-IN" dirty="0"/>
              <a:t>12</a:t>
            </a:r>
          </a:p>
        </p:txBody>
      </p:sp>
    </p:spTree>
    <p:extLst>
      <p:ext uri="{BB962C8B-B14F-4D97-AF65-F5344CB8AC3E}">
        <p14:creationId xmlns:p14="http://schemas.microsoft.com/office/powerpoint/2010/main" val="401960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23851-E9FC-7DB7-8E75-F91A283B449D}"/>
              </a:ext>
            </a:extLst>
          </p:cNvPr>
          <p:cNvSpPr>
            <a:spLocks noGrp="1"/>
          </p:cNvSpPr>
          <p:nvPr>
            <p:ph type="title"/>
          </p:nvPr>
        </p:nvSpPr>
        <p:spPr>
          <a:xfrm>
            <a:off x="79188" y="-519952"/>
            <a:ext cx="11274612" cy="2211276"/>
          </a:xfrm>
        </p:spPr>
        <p:txBody>
          <a:bodyPr>
            <a:normAutofit/>
          </a:bodyPr>
          <a:lstStyle/>
          <a:p>
            <a:r>
              <a:rPr lang="en-IN" sz="3600" dirty="0">
                <a:latin typeface="Times New Roman" panose="02020603050405020304" pitchFamily="18" charset="0"/>
                <a:cs typeface="Times New Roman" panose="02020603050405020304" pitchFamily="18" charset="0"/>
              </a:rPr>
              <a:t>Preprocessing</a:t>
            </a:r>
          </a:p>
        </p:txBody>
      </p:sp>
      <p:sp>
        <p:nvSpPr>
          <p:cNvPr id="3" name="Content Placeholder 2">
            <a:extLst>
              <a:ext uri="{FF2B5EF4-FFF2-40B4-BE49-F238E27FC236}">
                <a16:creationId xmlns:a16="http://schemas.microsoft.com/office/drawing/2014/main" id="{1D3C5067-36FB-6414-BA61-DC707F495F32}"/>
              </a:ext>
            </a:extLst>
          </p:cNvPr>
          <p:cNvSpPr>
            <a:spLocks noGrp="1"/>
          </p:cNvSpPr>
          <p:nvPr>
            <p:ph idx="1"/>
          </p:nvPr>
        </p:nvSpPr>
        <p:spPr>
          <a:xfrm>
            <a:off x="79188" y="1219200"/>
            <a:ext cx="11654118" cy="4926013"/>
          </a:xfrm>
        </p:spPr>
        <p:txBody>
          <a:bodyPr/>
          <a:lstStyle/>
          <a:p>
            <a:r>
              <a:rPr lang="en-IN" dirty="0"/>
              <a:t>Null Values                 Feature conversion                              </a:t>
            </a:r>
          </a:p>
          <a:p>
            <a:r>
              <a:rPr lang="en-IN" dirty="0"/>
              <a:t>                                                                                                 </a:t>
            </a:r>
          </a:p>
          <a:p>
            <a:r>
              <a:rPr lang="en-IN" dirty="0"/>
              <a:t>                                       </a:t>
            </a:r>
          </a:p>
          <a:p>
            <a:endParaRPr lang="en-IN" dirty="0"/>
          </a:p>
        </p:txBody>
      </p:sp>
      <p:sp>
        <p:nvSpPr>
          <p:cNvPr id="4" name="Date Placeholder 3">
            <a:extLst>
              <a:ext uri="{FF2B5EF4-FFF2-40B4-BE49-F238E27FC236}">
                <a16:creationId xmlns:a16="http://schemas.microsoft.com/office/drawing/2014/main" id="{AEDD8D79-6C83-5A45-26AE-840A9781FAC6}"/>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D9D839E3-140B-5E45-FA58-076002FF3E2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5596236-39B0-9255-D12B-F0E257AB76E6}"/>
              </a:ext>
            </a:extLst>
          </p:cNvPr>
          <p:cNvSpPr>
            <a:spLocks noGrp="1"/>
          </p:cNvSpPr>
          <p:nvPr>
            <p:ph type="sldNum" sz="quarter" idx="12"/>
          </p:nvPr>
        </p:nvSpPr>
        <p:spPr/>
        <p:txBody>
          <a:bodyPr/>
          <a:lstStyle/>
          <a:p>
            <a:endParaRPr lang="en-US" dirty="0"/>
          </a:p>
        </p:txBody>
      </p:sp>
      <p:pic>
        <p:nvPicPr>
          <p:cNvPr id="10" name="Picture 9">
            <a:extLst>
              <a:ext uri="{FF2B5EF4-FFF2-40B4-BE49-F238E27FC236}">
                <a16:creationId xmlns:a16="http://schemas.microsoft.com/office/drawing/2014/main" id="{FB99B981-8856-9D6B-36D6-9D3227B1D8FC}"/>
              </a:ext>
            </a:extLst>
          </p:cNvPr>
          <p:cNvPicPr>
            <a:picLocks noChangeAspect="1"/>
          </p:cNvPicPr>
          <p:nvPr/>
        </p:nvPicPr>
        <p:blipFill>
          <a:blip r:embed="rId2"/>
          <a:stretch>
            <a:fillRect/>
          </a:stretch>
        </p:blipFill>
        <p:spPr>
          <a:xfrm>
            <a:off x="216917" y="1960608"/>
            <a:ext cx="2829320" cy="3915321"/>
          </a:xfrm>
          <a:prstGeom prst="rect">
            <a:avLst/>
          </a:prstGeom>
        </p:spPr>
      </p:pic>
      <p:pic>
        <p:nvPicPr>
          <p:cNvPr id="12" name="Picture 11">
            <a:extLst>
              <a:ext uri="{FF2B5EF4-FFF2-40B4-BE49-F238E27FC236}">
                <a16:creationId xmlns:a16="http://schemas.microsoft.com/office/drawing/2014/main" id="{AF931EAA-3D76-2B95-A4E5-D3D2493F8351}"/>
              </a:ext>
            </a:extLst>
          </p:cNvPr>
          <p:cNvPicPr>
            <a:picLocks noChangeAspect="1"/>
          </p:cNvPicPr>
          <p:nvPr/>
        </p:nvPicPr>
        <p:blipFill>
          <a:blip r:embed="rId3"/>
          <a:stretch>
            <a:fillRect/>
          </a:stretch>
        </p:blipFill>
        <p:spPr>
          <a:xfrm>
            <a:off x="3685475" y="2009914"/>
            <a:ext cx="3704296" cy="3812057"/>
          </a:xfrm>
          <a:prstGeom prst="rect">
            <a:avLst/>
          </a:prstGeom>
        </p:spPr>
      </p:pic>
      <p:pic>
        <p:nvPicPr>
          <p:cNvPr id="14" name="Picture 13">
            <a:extLst>
              <a:ext uri="{FF2B5EF4-FFF2-40B4-BE49-F238E27FC236}">
                <a16:creationId xmlns:a16="http://schemas.microsoft.com/office/drawing/2014/main" id="{D3FBD01C-93CB-CC76-49EB-95C6E9FE3080}"/>
              </a:ext>
            </a:extLst>
          </p:cNvPr>
          <p:cNvPicPr>
            <a:picLocks noChangeAspect="1"/>
          </p:cNvPicPr>
          <p:nvPr/>
        </p:nvPicPr>
        <p:blipFill>
          <a:blip r:embed="rId4"/>
          <a:stretch>
            <a:fillRect/>
          </a:stretch>
        </p:blipFill>
        <p:spPr>
          <a:xfrm>
            <a:off x="7924438" y="1960608"/>
            <a:ext cx="3704296" cy="3874530"/>
          </a:xfrm>
          <a:prstGeom prst="rect">
            <a:avLst/>
          </a:prstGeom>
        </p:spPr>
      </p:pic>
    </p:spTree>
    <p:extLst>
      <p:ext uri="{BB962C8B-B14F-4D97-AF65-F5344CB8AC3E}">
        <p14:creationId xmlns:p14="http://schemas.microsoft.com/office/powerpoint/2010/main" val="4089681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ED881-B56F-7951-7309-86B79BF338CC}"/>
              </a:ext>
            </a:extLst>
          </p:cNvPr>
          <p:cNvSpPr>
            <a:spLocks noGrp="1"/>
          </p:cNvSpPr>
          <p:nvPr>
            <p:ph type="title"/>
          </p:nvPr>
        </p:nvSpPr>
        <p:spPr>
          <a:xfrm>
            <a:off x="206189" y="-815788"/>
            <a:ext cx="11147612" cy="2507112"/>
          </a:xfrm>
        </p:spPr>
        <p:txBody>
          <a:bodyPr>
            <a:normAutofit/>
          </a:bodyPr>
          <a:lstStyle/>
          <a:p>
            <a:r>
              <a:rPr lang="en-IN" sz="3600" dirty="0">
                <a:latin typeface="Times New Roman" panose="02020603050405020304" pitchFamily="18" charset="0"/>
                <a:cs typeface="Times New Roman" panose="02020603050405020304" pitchFamily="18" charset="0"/>
              </a:rPr>
              <a:t>Correlation</a:t>
            </a:r>
          </a:p>
        </p:txBody>
      </p:sp>
      <p:pic>
        <p:nvPicPr>
          <p:cNvPr id="8" name="Content Placeholder 7">
            <a:extLst>
              <a:ext uri="{FF2B5EF4-FFF2-40B4-BE49-F238E27FC236}">
                <a16:creationId xmlns:a16="http://schemas.microsoft.com/office/drawing/2014/main" id="{14BA2D65-014A-FBEA-B6D4-68E3F2691A44}"/>
              </a:ext>
            </a:extLst>
          </p:cNvPr>
          <p:cNvPicPr>
            <a:picLocks noGrp="1" noChangeAspect="1"/>
          </p:cNvPicPr>
          <p:nvPr>
            <p:ph idx="1"/>
          </p:nvPr>
        </p:nvPicPr>
        <p:blipFill>
          <a:blip r:embed="rId2"/>
          <a:stretch>
            <a:fillRect/>
          </a:stretch>
        </p:blipFill>
        <p:spPr>
          <a:xfrm>
            <a:off x="2167217" y="717176"/>
            <a:ext cx="6485965" cy="4950209"/>
          </a:xfrm>
        </p:spPr>
      </p:pic>
      <p:sp>
        <p:nvSpPr>
          <p:cNvPr id="4" name="Date Placeholder 3">
            <a:extLst>
              <a:ext uri="{FF2B5EF4-FFF2-40B4-BE49-F238E27FC236}">
                <a16:creationId xmlns:a16="http://schemas.microsoft.com/office/drawing/2014/main" id="{5C9CDCBF-0313-D4D6-3D53-150EAEA38A02}"/>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C8A597BC-D4B5-224D-B95F-ABC9A04F566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191FE86-B203-6521-D5F8-A9EE67C18D40}"/>
              </a:ext>
            </a:extLst>
          </p:cNvPr>
          <p:cNvSpPr>
            <a:spLocks noGrp="1"/>
          </p:cNvSpPr>
          <p:nvPr>
            <p:ph type="sldNum" sz="quarter" idx="12"/>
          </p:nvPr>
        </p:nvSpPr>
        <p:spPr/>
        <p:txBody>
          <a:bodyPr/>
          <a:lstStyle/>
          <a:p>
            <a:endParaRPr lang="en-US" dirty="0"/>
          </a:p>
        </p:txBody>
      </p:sp>
      <p:sp>
        <p:nvSpPr>
          <p:cNvPr id="9" name="TextBox 8">
            <a:extLst>
              <a:ext uri="{FF2B5EF4-FFF2-40B4-BE49-F238E27FC236}">
                <a16:creationId xmlns:a16="http://schemas.microsoft.com/office/drawing/2014/main" id="{2F3A2B86-7244-7471-A974-025A74E122F8}"/>
              </a:ext>
            </a:extLst>
          </p:cNvPr>
          <p:cNvSpPr txBox="1"/>
          <p:nvPr/>
        </p:nvSpPr>
        <p:spPr>
          <a:xfrm>
            <a:off x="10004612" y="3908612"/>
            <a:ext cx="2008094" cy="369332"/>
          </a:xfrm>
          <a:prstGeom prst="rect">
            <a:avLst/>
          </a:prstGeom>
          <a:noFill/>
        </p:spPr>
        <p:txBody>
          <a:bodyPr wrap="square" rtlCol="0">
            <a:spAutoFit/>
          </a:bodyPr>
          <a:lstStyle/>
          <a:p>
            <a:r>
              <a:rPr lang="en-IN" dirty="0"/>
              <a:t>h</a:t>
            </a:r>
          </a:p>
        </p:txBody>
      </p:sp>
      <p:sp>
        <p:nvSpPr>
          <p:cNvPr id="16" name="Rectangle 7">
            <a:extLst>
              <a:ext uri="{FF2B5EF4-FFF2-40B4-BE49-F238E27FC236}">
                <a16:creationId xmlns:a16="http://schemas.microsoft.com/office/drawing/2014/main" id="{C4754D93-1E46-DC5B-9E2C-170D97E1B18D}"/>
              </a:ext>
            </a:extLst>
          </p:cNvPr>
          <p:cNvSpPr>
            <a:spLocks noChangeArrowheads="1"/>
          </p:cNvSpPr>
          <p:nvPr/>
        </p:nvSpPr>
        <p:spPr bwMode="auto">
          <a:xfrm>
            <a:off x="1645920" y="5816510"/>
            <a:ext cx="509570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Blue hues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Indicate negative correlations.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Gray areas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Suggest negligible or no correlation. </a:t>
            </a:r>
          </a:p>
          <a:p>
            <a:pPr marL="285750" indent="-285750" algn="just" eaLnBrk="0" fontAlgn="base" hangingPunct="0">
              <a:spcBef>
                <a:spcPct val="0"/>
              </a:spcBef>
              <a:spcAft>
                <a:spcPct val="0"/>
              </a:spcAft>
              <a:buFont typeface="Arial" panose="020B0604020202020204" pitchFamily="34" charset="0"/>
              <a:buChar char="•"/>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Red hues</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Indicate positive correlations.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22950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9D5D2-DF17-48BE-9B8D-D30FA1D97188}"/>
              </a:ext>
            </a:extLst>
          </p:cNvPr>
          <p:cNvSpPr>
            <a:spLocks noGrp="1"/>
          </p:cNvSpPr>
          <p:nvPr>
            <p:ph type="title"/>
          </p:nvPr>
        </p:nvSpPr>
        <p:spPr>
          <a:xfrm>
            <a:off x="458694" y="365760"/>
            <a:ext cx="10895106" cy="1325563"/>
          </a:xfrm>
        </p:spPr>
        <p:txBody>
          <a:bodyPr>
            <a:normAutofit/>
          </a:bodyPr>
          <a:lstStyle/>
          <a:p>
            <a:r>
              <a:rPr lang="en-US" sz="2800" dirty="0">
                <a:latin typeface="Times New Roman" panose="02020603050405020304" pitchFamily="18" charset="0"/>
                <a:cs typeface="Times New Roman" panose="02020603050405020304" pitchFamily="18" charset="0"/>
              </a:rPr>
              <a:t>Algorithms used</a:t>
            </a:r>
          </a:p>
        </p:txBody>
      </p:sp>
      <p:sp>
        <p:nvSpPr>
          <p:cNvPr id="4" name="Footer Placeholder 3">
            <a:extLst>
              <a:ext uri="{FF2B5EF4-FFF2-40B4-BE49-F238E27FC236}">
                <a16:creationId xmlns:a16="http://schemas.microsoft.com/office/drawing/2014/main" id="{21CDBEE9-7D92-41C6-B322-6903EA868E65}"/>
              </a:ext>
            </a:extLst>
          </p:cNvPr>
          <p:cNvSpPr>
            <a:spLocks noGrp="1"/>
          </p:cNvSpPr>
          <p:nvPr>
            <p:ph type="ftr" sz="quarter" idx="11"/>
          </p:nvPr>
        </p:nvSpPr>
        <p:spPr>
          <a:xfrm>
            <a:off x="4038600" y="6416675"/>
            <a:ext cx="4114800" cy="365125"/>
          </a:xfrm>
        </p:spPr>
        <p:txBody>
          <a:bodyPr/>
          <a:lstStyle/>
          <a:p>
            <a:endParaRPr lang="en-US" dirty="0"/>
          </a:p>
        </p:txBody>
      </p:sp>
      <p:pic>
        <p:nvPicPr>
          <p:cNvPr id="10" name="Content Placeholder 9">
            <a:extLst>
              <a:ext uri="{FF2B5EF4-FFF2-40B4-BE49-F238E27FC236}">
                <a16:creationId xmlns:a16="http://schemas.microsoft.com/office/drawing/2014/main" id="{61EAF5FF-5820-EF6A-4900-525B0147FE22}"/>
              </a:ext>
            </a:extLst>
          </p:cNvPr>
          <p:cNvPicPr>
            <a:picLocks noGrp="1" noChangeAspect="1"/>
          </p:cNvPicPr>
          <p:nvPr>
            <p:ph idx="1"/>
          </p:nvPr>
        </p:nvPicPr>
        <p:blipFill>
          <a:blip r:embed="rId2"/>
          <a:stretch>
            <a:fillRect/>
          </a:stretch>
        </p:blipFill>
        <p:spPr>
          <a:xfrm>
            <a:off x="458694" y="1851635"/>
            <a:ext cx="3490736" cy="1181265"/>
          </a:xfrm>
        </p:spPr>
      </p:pic>
      <p:pic>
        <p:nvPicPr>
          <p:cNvPr id="12" name="Picture 11">
            <a:extLst>
              <a:ext uri="{FF2B5EF4-FFF2-40B4-BE49-F238E27FC236}">
                <a16:creationId xmlns:a16="http://schemas.microsoft.com/office/drawing/2014/main" id="{7FFEAB92-8257-485D-60F7-9F450C932187}"/>
              </a:ext>
            </a:extLst>
          </p:cNvPr>
          <p:cNvPicPr>
            <a:picLocks noChangeAspect="1"/>
          </p:cNvPicPr>
          <p:nvPr/>
        </p:nvPicPr>
        <p:blipFill>
          <a:blip r:embed="rId3"/>
          <a:stretch>
            <a:fillRect/>
          </a:stretch>
        </p:blipFill>
        <p:spPr>
          <a:xfrm>
            <a:off x="5015591" y="1851635"/>
            <a:ext cx="3802659" cy="1200318"/>
          </a:xfrm>
          <a:prstGeom prst="rect">
            <a:avLst/>
          </a:prstGeom>
        </p:spPr>
      </p:pic>
      <p:pic>
        <p:nvPicPr>
          <p:cNvPr id="14" name="Picture 13">
            <a:extLst>
              <a:ext uri="{FF2B5EF4-FFF2-40B4-BE49-F238E27FC236}">
                <a16:creationId xmlns:a16="http://schemas.microsoft.com/office/drawing/2014/main" id="{98329E69-49B7-D339-D9AE-2BB69A4CD905}"/>
              </a:ext>
            </a:extLst>
          </p:cNvPr>
          <p:cNvPicPr>
            <a:picLocks noChangeAspect="1"/>
          </p:cNvPicPr>
          <p:nvPr/>
        </p:nvPicPr>
        <p:blipFill>
          <a:blip r:embed="rId4"/>
          <a:stretch>
            <a:fillRect/>
          </a:stretch>
        </p:blipFill>
        <p:spPr>
          <a:xfrm>
            <a:off x="333547" y="3723584"/>
            <a:ext cx="3615883" cy="1181265"/>
          </a:xfrm>
          <a:prstGeom prst="rect">
            <a:avLst/>
          </a:prstGeom>
        </p:spPr>
      </p:pic>
      <p:pic>
        <p:nvPicPr>
          <p:cNvPr id="16" name="Picture 15">
            <a:extLst>
              <a:ext uri="{FF2B5EF4-FFF2-40B4-BE49-F238E27FC236}">
                <a16:creationId xmlns:a16="http://schemas.microsoft.com/office/drawing/2014/main" id="{B8C08691-9F57-7543-4791-32A0245BCC00}"/>
              </a:ext>
            </a:extLst>
          </p:cNvPr>
          <p:cNvPicPr>
            <a:picLocks noChangeAspect="1"/>
          </p:cNvPicPr>
          <p:nvPr/>
        </p:nvPicPr>
        <p:blipFill>
          <a:blip r:embed="rId5"/>
          <a:stretch>
            <a:fillRect/>
          </a:stretch>
        </p:blipFill>
        <p:spPr>
          <a:xfrm>
            <a:off x="5015592" y="3806048"/>
            <a:ext cx="3686689" cy="1133633"/>
          </a:xfrm>
          <a:prstGeom prst="rect">
            <a:avLst/>
          </a:prstGeom>
        </p:spPr>
      </p:pic>
      <p:pic>
        <p:nvPicPr>
          <p:cNvPr id="18" name="Picture 17">
            <a:extLst>
              <a:ext uri="{FF2B5EF4-FFF2-40B4-BE49-F238E27FC236}">
                <a16:creationId xmlns:a16="http://schemas.microsoft.com/office/drawing/2014/main" id="{EC5CFFA5-C275-6921-449C-19D13601B940}"/>
              </a:ext>
            </a:extLst>
          </p:cNvPr>
          <p:cNvPicPr>
            <a:picLocks noChangeAspect="1"/>
          </p:cNvPicPr>
          <p:nvPr/>
        </p:nvPicPr>
        <p:blipFill>
          <a:blip r:embed="rId6"/>
          <a:stretch>
            <a:fillRect/>
          </a:stretch>
        </p:blipFill>
        <p:spPr>
          <a:xfrm>
            <a:off x="3865896" y="5301449"/>
            <a:ext cx="3448531" cy="1190791"/>
          </a:xfrm>
          <a:prstGeom prst="rect">
            <a:avLst/>
          </a:prstGeom>
        </p:spPr>
      </p:pic>
    </p:spTree>
    <p:extLst>
      <p:ext uri="{BB962C8B-B14F-4D97-AF65-F5344CB8AC3E}">
        <p14:creationId xmlns:p14="http://schemas.microsoft.com/office/powerpoint/2010/main" val="3535429789"/>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_win32_JB_SL_v2.potx" id="{ADBA094C-A0EC-4C0A-B446-BFAC587CD452}" vid="{5D925AC9-0F62-4DD1-AF7D-A39A21A96B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9841D0F8-A96E-436B-B6A7-2AFF6F30F9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41377AF-B80E-4F93-8088-50DE225F3452}">
  <ds:schemaRefs>
    <ds:schemaRef ds:uri="http://schemas.microsoft.com/sharepoint/v3/contenttype/forms"/>
  </ds:schemaRefs>
</ds:datastoreItem>
</file>

<file path=customXml/itemProps3.xml><?xml version="1.0" encoding="utf-8"?>
<ds:datastoreItem xmlns:ds="http://schemas.openxmlformats.org/officeDocument/2006/customXml" ds:itemID="{D88EF3A0-5A01-4576-8764-452FD3A2CB70}">
  <ds:schemaRefs>
    <ds:schemaRef ds:uri="16c05727-aa75-4e4a-9b5f-8a80a1165891"/>
    <ds:schemaRef ds:uri="http://schemas.microsoft.com/office/2006/documentManagement/types"/>
    <ds:schemaRef ds:uri="http://purl.org/dc/dcmitype/"/>
    <ds:schemaRef ds:uri="http://www.w3.org/XML/1998/namespace"/>
    <ds:schemaRef ds:uri="http://purl.org/dc/elements/1.1/"/>
    <ds:schemaRef ds:uri="http://schemas.microsoft.com/office/infopath/2007/PartnerControls"/>
    <ds:schemaRef ds:uri="71af3243-3dd4-4a8d-8c0d-dd76da1f02a5"/>
    <ds:schemaRef ds:uri="http://purl.org/dc/terms/"/>
    <ds:schemaRef ds:uri="http://schemas.microsoft.com/office/2006/metadata/properties"/>
    <ds:schemaRef ds:uri="http://schemas.openxmlformats.org/package/2006/metadata/core-properties"/>
    <ds:schemaRef ds:uri="230e9df3-be65-4c73-a93b-d1236ebd677e"/>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Dappled design</Template>
  <TotalTime>571</TotalTime>
  <Words>639</Words>
  <Application>Microsoft Office PowerPoint</Application>
  <PresentationFormat>Widescreen</PresentationFormat>
  <Paragraphs>71</Paragraphs>
  <Slides>18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Avenir Next LT Pro</vt:lpstr>
      <vt:lpstr>AvenirNext LT Pro Medium</vt:lpstr>
      <vt:lpstr>Calibri</vt:lpstr>
      <vt:lpstr>Open Sauce</vt:lpstr>
      <vt:lpstr>Posterama</vt:lpstr>
      <vt:lpstr>Sabon Next LT</vt:lpstr>
      <vt:lpstr>Segoe UI Semilight</vt:lpstr>
      <vt:lpstr>Times New Roman</vt:lpstr>
      <vt:lpstr>ui-sans-serif</vt:lpstr>
      <vt:lpstr>DappledVTI</vt:lpstr>
      <vt:lpstr>Electricity Bill Prediction</vt:lpstr>
      <vt:lpstr>Abstract</vt:lpstr>
      <vt:lpstr>Introduction</vt:lpstr>
      <vt:lpstr>About Dataset</vt:lpstr>
      <vt:lpstr>Features</vt:lpstr>
      <vt:lpstr>Features</vt:lpstr>
      <vt:lpstr>Preprocessing</vt:lpstr>
      <vt:lpstr>Correlation</vt:lpstr>
      <vt:lpstr>Algorithms used</vt:lpstr>
      <vt:lpstr>Libraries used </vt:lpstr>
      <vt:lpstr>EDA(Exploratory Data Analysis) </vt:lpstr>
      <vt:lpstr>EDA</vt:lpstr>
      <vt:lpstr>EDA</vt:lpstr>
      <vt:lpstr>Deployment</vt:lpstr>
      <vt:lpstr>Result</vt:lpstr>
      <vt:lpstr>Conclusion</vt:lpstr>
      <vt:lpstr>Future Scope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 Sujith</dc:creator>
  <cp:lastModifiedBy>R Sujith</cp:lastModifiedBy>
  <cp:revision>5</cp:revision>
  <dcterms:created xsi:type="dcterms:W3CDTF">2024-11-26T13:45:00Z</dcterms:created>
  <dcterms:modified xsi:type="dcterms:W3CDTF">2024-12-04T14:00:28Z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